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59" r:id="rId3"/>
    <p:sldId id="261" r:id="rId4"/>
    <p:sldId id="263" r:id="rId5"/>
    <p:sldId id="291" r:id="rId6"/>
    <p:sldId id="303" r:id="rId7"/>
    <p:sldId id="304" r:id="rId8"/>
    <p:sldId id="296" r:id="rId9"/>
    <p:sldId id="30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09" autoAdjust="0"/>
    <p:restoredTop sz="94660"/>
  </p:normalViewPr>
  <p:slideViewPr>
    <p:cSldViewPr>
      <p:cViewPr>
        <p:scale>
          <a:sx n="100" d="100"/>
          <a:sy n="100" d="100"/>
        </p:scale>
        <p:origin x="-122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Documents%20and%20Settings\barmfield\Desktop\Juneau%20Data\N%20Slope%20Production%20History%20021311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800" b="1" i="0" baseline="0" dirty="0" smtClean="0"/>
              <a:t>  </a:t>
            </a:r>
            <a:endParaRPr lang="en-US" sz="1800" b="1" i="0" baseline="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6906371216872261E-2"/>
          <c:y val="7.1485943775100425E-2"/>
          <c:w val="0.8986688500220662"/>
          <c:h val="0.83451301268064404"/>
        </c:manualLayout>
      </c:layout>
      <c:lineChart>
        <c:grouping val="standard"/>
        <c:ser>
          <c:idx val="0"/>
          <c:order val="0"/>
          <c:tx>
            <c:v>Production Forecast</c:v>
          </c:tx>
          <c:marker>
            <c:symbol val="none"/>
          </c:marker>
          <c:cat>
            <c:numRef>
              <c:f>'Alpine NS'!$A$40:$A$79</c:f>
              <c:numCache>
                <c:formatCode>General</c:formatCode>
                <c:ptCount val="40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  <c:pt idx="15">
                  <c:v>2026</c:v>
                </c:pt>
                <c:pt idx="16">
                  <c:v>2027</c:v>
                </c:pt>
                <c:pt idx="17">
                  <c:v>2028</c:v>
                </c:pt>
                <c:pt idx="18">
                  <c:v>2029</c:v>
                </c:pt>
                <c:pt idx="19">
                  <c:v>2030</c:v>
                </c:pt>
                <c:pt idx="20">
                  <c:v>2031</c:v>
                </c:pt>
                <c:pt idx="21">
                  <c:v>2032</c:v>
                </c:pt>
                <c:pt idx="22">
                  <c:v>2033</c:v>
                </c:pt>
                <c:pt idx="23">
                  <c:v>2034</c:v>
                </c:pt>
                <c:pt idx="24">
                  <c:v>2035</c:v>
                </c:pt>
                <c:pt idx="25">
                  <c:v>2036</c:v>
                </c:pt>
                <c:pt idx="26">
                  <c:v>2037</c:v>
                </c:pt>
                <c:pt idx="27">
                  <c:v>2038</c:v>
                </c:pt>
                <c:pt idx="28">
                  <c:v>2039</c:v>
                </c:pt>
                <c:pt idx="29">
                  <c:v>2040</c:v>
                </c:pt>
                <c:pt idx="30">
                  <c:v>2041</c:v>
                </c:pt>
                <c:pt idx="31">
                  <c:v>2042</c:v>
                </c:pt>
                <c:pt idx="32">
                  <c:v>2043</c:v>
                </c:pt>
                <c:pt idx="33">
                  <c:v>2044</c:v>
                </c:pt>
                <c:pt idx="34">
                  <c:v>2045</c:v>
                </c:pt>
                <c:pt idx="35">
                  <c:v>2046</c:v>
                </c:pt>
                <c:pt idx="36">
                  <c:v>2047</c:v>
                </c:pt>
                <c:pt idx="37">
                  <c:v>2048</c:v>
                </c:pt>
                <c:pt idx="38">
                  <c:v>2049</c:v>
                </c:pt>
                <c:pt idx="39">
                  <c:v>2050</c:v>
                </c:pt>
              </c:numCache>
            </c:numRef>
          </c:cat>
          <c:val>
            <c:numRef>
              <c:f>'Alpine NS'!$R$40:$R$79</c:f>
              <c:numCache>
                <c:formatCode>_(* #,##0_);_(* \(#,##0\);_(* "-"??_);_(@_)</c:formatCode>
                <c:ptCount val="40"/>
                <c:pt idx="0">
                  <c:v>619726.02739726019</c:v>
                </c:pt>
                <c:pt idx="1">
                  <c:v>620000</c:v>
                </c:pt>
                <c:pt idx="2">
                  <c:v>629589.04109589045</c:v>
                </c:pt>
                <c:pt idx="3">
                  <c:v>629041.09589041118</c:v>
                </c:pt>
                <c:pt idx="4">
                  <c:v>613424.65753424645</c:v>
                </c:pt>
                <c:pt idx="5">
                  <c:v>595890.41095890407</c:v>
                </c:pt>
                <c:pt idx="6">
                  <c:v>574246.57534246298</c:v>
                </c:pt>
                <c:pt idx="7">
                  <c:v>542465.75342465763</c:v>
                </c:pt>
                <c:pt idx="8">
                  <c:v>505479.45205479441</c:v>
                </c:pt>
                <c:pt idx="9">
                  <c:v>485479.45205479441</c:v>
                </c:pt>
                <c:pt idx="10">
                  <c:v>495616.43835616432</c:v>
                </c:pt>
                <c:pt idx="11">
                  <c:v>521369.86301369872</c:v>
                </c:pt>
                <c:pt idx="12">
                  <c:v>530958.90410958708</c:v>
                </c:pt>
                <c:pt idx="13">
                  <c:v>509315.06849315081</c:v>
                </c:pt>
                <c:pt idx="14">
                  <c:v>474794.52054794569</c:v>
                </c:pt>
                <c:pt idx="15">
                  <c:v>435342.46575342509</c:v>
                </c:pt>
                <c:pt idx="16">
                  <c:v>395616.43835616461</c:v>
                </c:pt>
                <c:pt idx="17">
                  <c:v>361095.89041095914</c:v>
                </c:pt>
                <c:pt idx="18">
                  <c:v>330958.90410958952</c:v>
                </c:pt>
                <c:pt idx="19">
                  <c:v>304383.56164383562</c:v>
                </c:pt>
                <c:pt idx="20">
                  <c:v>280547.94520547998</c:v>
                </c:pt>
                <c:pt idx="21">
                  <c:v>259726.0273972603</c:v>
                </c:pt>
                <c:pt idx="22">
                  <c:v>241369.86301369831</c:v>
                </c:pt>
                <c:pt idx="23">
                  <c:v>224931.50684931551</c:v>
                </c:pt>
                <c:pt idx="24">
                  <c:v>210958.90410958909</c:v>
                </c:pt>
                <c:pt idx="25">
                  <c:v>197808.21917808271</c:v>
                </c:pt>
                <c:pt idx="26">
                  <c:v>186027.39726027398</c:v>
                </c:pt>
                <c:pt idx="27">
                  <c:v>175890.4109589041</c:v>
                </c:pt>
                <c:pt idx="28">
                  <c:v>166301.36986301368</c:v>
                </c:pt>
                <c:pt idx="29">
                  <c:v>157808.21917808271</c:v>
                </c:pt>
                <c:pt idx="30">
                  <c:v>149589.0410958904</c:v>
                </c:pt>
                <c:pt idx="31">
                  <c:v>142191.78082191816</c:v>
                </c:pt>
                <c:pt idx="32">
                  <c:v>136164.38356164342</c:v>
                </c:pt>
                <c:pt idx="33">
                  <c:v>130136.98630136954</c:v>
                </c:pt>
                <c:pt idx="34">
                  <c:v>124931.50684931487</c:v>
                </c:pt>
                <c:pt idx="35">
                  <c:v>119452.0547945205</c:v>
                </c:pt>
                <c:pt idx="36">
                  <c:v>113972.60273972599</c:v>
                </c:pt>
                <c:pt idx="37">
                  <c:v>110684.9315068493</c:v>
                </c:pt>
                <c:pt idx="38">
                  <c:v>105479.4520547945</c:v>
                </c:pt>
                <c:pt idx="39">
                  <c:v>101095.89041095902</c:v>
                </c:pt>
              </c:numCache>
            </c:numRef>
          </c:val>
        </c:ser>
        <c:ser>
          <c:idx val="1"/>
          <c:order val="1"/>
          <c:marker>
            <c:symbol val="none"/>
          </c:marker>
          <c:val>
            <c:numRef>
              <c:f>'Alpine NS'!$U$40:$U$79</c:f>
              <c:numCache>
                <c:formatCode>_(* #,##0_);_(* \(#,##0\);_(* "-"??_);_(@_)</c:formatCode>
                <c:ptCount val="40"/>
                <c:pt idx="0">
                  <c:v>619726.02739726019</c:v>
                </c:pt>
                <c:pt idx="1">
                  <c:v>620000</c:v>
                </c:pt>
                <c:pt idx="2">
                  <c:v>629589.04109589045</c:v>
                </c:pt>
                <c:pt idx="3">
                  <c:v>629041.09589041118</c:v>
                </c:pt>
                <c:pt idx="4">
                  <c:v>616712.32876712445</c:v>
                </c:pt>
                <c:pt idx="5">
                  <c:v>604383.56164383725</c:v>
                </c:pt>
                <c:pt idx="6">
                  <c:v>667397.26027397229</c:v>
                </c:pt>
                <c:pt idx="7">
                  <c:v>689041.09589041141</c:v>
                </c:pt>
                <c:pt idx="8">
                  <c:v>666849.31506849313</c:v>
                </c:pt>
                <c:pt idx="9">
                  <c:v>653150.68493150687</c:v>
                </c:pt>
                <c:pt idx="10">
                  <c:v>677534.24657534249</c:v>
                </c:pt>
                <c:pt idx="11">
                  <c:v>695616.43835616449</c:v>
                </c:pt>
                <c:pt idx="12">
                  <c:v>694246.57534246298</c:v>
                </c:pt>
                <c:pt idx="13">
                  <c:v>651424.65753424703</c:v>
                </c:pt>
                <c:pt idx="14">
                  <c:v>615643.83561643958</c:v>
                </c:pt>
                <c:pt idx="15">
                  <c:v>576712.32876712445</c:v>
                </c:pt>
                <c:pt idx="16">
                  <c:v>697808.219178078</c:v>
                </c:pt>
                <c:pt idx="17">
                  <c:v>763835.61643835623</c:v>
                </c:pt>
                <c:pt idx="18">
                  <c:v>760000</c:v>
                </c:pt>
                <c:pt idx="19">
                  <c:v>738356.1643835617</c:v>
                </c:pt>
                <c:pt idx="20">
                  <c:v>735890.41095890407</c:v>
                </c:pt>
                <c:pt idx="21">
                  <c:v>700273.97260273981</c:v>
                </c:pt>
                <c:pt idx="22">
                  <c:v>660273.97260273981</c:v>
                </c:pt>
                <c:pt idx="23">
                  <c:v>677369.86301369942</c:v>
                </c:pt>
                <c:pt idx="24">
                  <c:v>691561.6438356177</c:v>
                </c:pt>
                <c:pt idx="25">
                  <c:v>665753.42465753539</c:v>
                </c:pt>
                <c:pt idx="26">
                  <c:v>636712.32876712445</c:v>
                </c:pt>
                <c:pt idx="27">
                  <c:v>622465.75342465763</c:v>
                </c:pt>
                <c:pt idx="28">
                  <c:v>593698.6301369865</c:v>
                </c:pt>
                <c:pt idx="29">
                  <c:v>554520.54794520547</c:v>
                </c:pt>
                <c:pt idx="30">
                  <c:v>507041.09589041088</c:v>
                </c:pt>
                <c:pt idx="31">
                  <c:v>483041.09589041088</c:v>
                </c:pt>
                <c:pt idx="32">
                  <c:v>454246.57534246641</c:v>
                </c:pt>
                <c:pt idx="33">
                  <c:v>419726.02739726024</c:v>
                </c:pt>
                <c:pt idx="34">
                  <c:v>386849.31506849325</c:v>
                </c:pt>
                <c:pt idx="35">
                  <c:v>360821.91780821921</c:v>
                </c:pt>
                <c:pt idx="36">
                  <c:v>332602.73972602742</c:v>
                </c:pt>
                <c:pt idx="37">
                  <c:v>309315.0684931507</c:v>
                </c:pt>
                <c:pt idx="38">
                  <c:v>290136.98630137061</c:v>
                </c:pt>
                <c:pt idx="39">
                  <c:v>270684.93150684994</c:v>
                </c:pt>
              </c:numCache>
            </c:numRef>
          </c:val>
        </c:ser>
        <c:marker val="1"/>
        <c:axId val="82781696"/>
        <c:axId val="84160512"/>
      </c:lineChart>
      <c:catAx>
        <c:axId val="82781696"/>
        <c:scaling>
          <c:orientation val="minMax"/>
        </c:scaling>
        <c:axPos val="b"/>
        <c:numFmt formatCode="General" sourceLinked="1"/>
        <c:tickLblPos val="nextTo"/>
        <c:crossAx val="84160512"/>
        <c:crosses val="autoZero"/>
        <c:auto val="1"/>
        <c:lblAlgn val="ctr"/>
        <c:lblOffset val="100"/>
      </c:catAx>
      <c:valAx>
        <c:axId val="84160512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crossAx val="82781696"/>
        <c:crosses val="autoZero"/>
        <c:crossBetween val="between"/>
      </c:valAx>
    </c:plotArea>
    <c:plotVisOnly val="1"/>
  </c:chart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0.10619</cdr:x>
      <cdr:y>0.08434</cdr:y>
    </cdr:from>
    <cdr:to>
      <cdr:x>0.61062</cdr:x>
      <cdr:y>0.28916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914400" y="533400"/>
          <a:ext cx="4343429" cy="129540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en-US" sz="1100" b="1" u="sng" dirty="0" smtClean="0"/>
            <a:t>The “Next Frontiers” Development:</a:t>
          </a:r>
        </a:p>
        <a:p xmlns:a="http://schemas.openxmlformats.org/drawingml/2006/main">
          <a:pPr>
            <a:buFontTx/>
            <a:buChar char="-"/>
          </a:pPr>
          <a:r>
            <a:rPr lang="en-US" sz="1100" b="1" dirty="0" smtClean="0"/>
            <a:t> Smaller field exploration with regional processing</a:t>
          </a:r>
        </a:p>
        <a:p xmlns:a="http://schemas.openxmlformats.org/drawingml/2006/main">
          <a:pPr>
            <a:buFontTx/>
            <a:buChar char="-"/>
          </a:pPr>
          <a:r>
            <a:rPr lang="en-US" sz="1100" b="1" dirty="0" smtClean="0"/>
            <a:t> Lower-permeability sands with new tech</a:t>
          </a:r>
        </a:p>
        <a:p xmlns:a="http://schemas.openxmlformats.org/drawingml/2006/main">
          <a:pPr>
            <a:buFontTx/>
            <a:buChar char="-"/>
          </a:pPr>
          <a:r>
            <a:rPr lang="en-US" sz="1100" b="1" dirty="0" smtClean="0"/>
            <a:t> Oil source rock shales</a:t>
          </a:r>
        </a:p>
        <a:p xmlns:a="http://schemas.openxmlformats.org/drawingml/2006/main">
          <a:pPr>
            <a:buFontTx/>
            <a:buChar char="-"/>
          </a:pPr>
          <a:r>
            <a:rPr lang="en-US" sz="1100" b="1" dirty="0" smtClean="0"/>
            <a:t> Viscous oil</a:t>
          </a:r>
        </a:p>
        <a:p xmlns:a="http://schemas.openxmlformats.org/drawingml/2006/main">
          <a:pPr>
            <a:buFontTx/>
            <a:buChar char="-"/>
          </a:pPr>
          <a:r>
            <a:rPr lang="en-US" sz="1100" b="1" dirty="0" smtClean="0"/>
            <a:t> NS gas</a:t>
          </a:r>
        </a:p>
        <a:p xmlns:a="http://schemas.openxmlformats.org/drawingml/2006/main">
          <a:pPr>
            <a:buFontTx/>
            <a:buChar char="-"/>
          </a:pPr>
          <a:r>
            <a:rPr lang="en-US" sz="1100" b="1" dirty="0" smtClean="0"/>
            <a:t> NS offshore</a:t>
          </a:r>
        </a:p>
        <a:p xmlns:a="http://schemas.openxmlformats.org/drawingml/2006/main">
          <a:pPr>
            <a:buFontTx/>
            <a:buChar char="-"/>
          </a:pPr>
          <a:endParaRPr lang="en-US" sz="1100" dirty="0"/>
        </a:p>
      </cdr:txBody>
    </cdr:sp>
  </cdr:relSizeAnchor>
  <cdr:relSizeAnchor xmlns:cdr="http://schemas.openxmlformats.org/drawingml/2006/chartDrawing">
    <cdr:from>
      <cdr:x>0</cdr:x>
      <cdr:y>0</cdr:y>
    </cdr:from>
    <cdr:to>
      <cdr:x>1</cdr:x>
      <cdr:y>0.08574</cdr:y>
    </cdr:to>
    <cdr:grpSp>
      <cdr:nvGrpSpPr>
        <cdr:cNvPr id="2" name="Group 1"/>
        <cdr:cNvGrpSpPr/>
      </cdr:nvGrpSpPr>
      <cdr:grpSpPr>
        <a:xfrm xmlns:a="http://schemas.openxmlformats.org/drawingml/2006/main">
          <a:off x="0" y="0"/>
          <a:ext cx="8610600" cy="542271"/>
          <a:chOff x="228600" y="40688"/>
          <a:chExt cx="8619478" cy="542278"/>
        </a:xfrm>
      </cdr:grpSpPr>
      <cdr:sp macro="" textlink="">
        <cdr:nvSpPr>
          <cdr:cNvPr id="3" name="Rectangle 2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228600" y="125766"/>
            <a:ext cx="17526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70C0"/>
          </a:solidFill>
          <a:ln xmlns:a="http://schemas.openxmlformats.org/drawingml/2006/main" w="9525">
            <a:noFill/>
            <a:miter lim="800000"/>
            <a:headEnd/>
            <a:tailEnd/>
          </a:ln>
          <a:effectLst xmlns:a="http://schemas.openxmlformats.org/drawingml/2006/main"/>
        </cdr:spPr>
        <cdr:txBody>
          <a:bodyPr xmlns:a="http://schemas.openxmlformats.org/drawingml/2006/main" wrap="none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endParaRPr lang="en-US"/>
          </a:p>
        </cdr:txBody>
      </cdr:sp>
      <cdr:sp macro="" textlink="">
        <cdr:nvSpPr>
          <cdr:cNvPr id="4" name="Text Box 21"/>
          <cdr:cNvSpPr txBox="1"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304800" y="148698"/>
            <a:ext cx="935038" cy="40011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70C0"/>
          </a:solidFill>
          <a:ln xmlns:a="http://schemas.openxmlformats.org/drawingml/2006/main" w="9525">
            <a:solidFill>
              <a:srgbClr val="0070C0"/>
            </a:solidFill>
            <a:miter lim="800000"/>
            <a:headEnd/>
            <a:tailEnd/>
          </a:ln>
          <a:effectLst xmlns:a="http://schemas.openxmlformats.org/drawingml/2006/main"/>
        </cdr:spPr>
        <cdr:txBody>
          <a:bodyPr xmlns:a="http://schemas.openxmlformats.org/drawingml/2006/main" wrap="square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r>
              <a:rPr lang="en-US" sz="2000" dirty="0" smtClean="0">
                <a:solidFill>
                  <a:sysClr val="window" lastClr="FFFFFF"/>
                </a:solidFill>
                <a:latin typeface="Tahoma" pitchFamily="34" charset="0"/>
              </a:rPr>
              <a:t>AVCG</a:t>
            </a:r>
            <a:endParaRPr lang="en-US" sz="2000" dirty="0">
              <a:solidFill>
                <a:sysClr val="window" lastClr="FFFFFF"/>
              </a:solidFill>
              <a:latin typeface="Tahoma" pitchFamily="34" charset="0"/>
            </a:endParaRPr>
          </a:p>
        </cdr:txBody>
      </cdr:sp>
      <cdr:sp macro="" textlink="">
        <cdr:nvSpPr>
          <cdr:cNvPr id="5" name="Rectangle 4"/>
          <cdr:cNvSpPr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295400" y="40688"/>
            <a:ext cx="762000" cy="457200"/>
          </a:xfrm>
          <a:prstGeom xmlns:a="http://schemas.openxmlformats.org/drawingml/2006/main" prst="rect">
            <a:avLst/>
          </a:prstGeom>
          <a:solidFill xmlns:a="http://schemas.openxmlformats.org/drawingml/2006/main">
            <a:sysClr val="window" lastClr="FFFFFF"/>
          </a:solidFill>
          <a:ln xmlns:a="http://schemas.openxmlformats.org/drawingml/2006/main" w="9525">
            <a:noFill/>
            <a:miter lim="800000"/>
            <a:headEnd/>
            <a:tailEnd/>
          </a:ln>
          <a:effectLst xmlns:a="http://schemas.openxmlformats.org/drawingml/2006/main"/>
        </cdr:spPr>
        <cdr:txBody>
          <a:bodyPr xmlns:a="http://schemas.openxmlformats.org/drawingml/2006/main" wrap="none" anchor="ctr"/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endParaRPr lang="en-US"/>
          </a:p>
        </cdr:txBody>
      </cdr:sp>
      <cdr:sp macro="" textlink="">
        <cdr:nvSpPr>
          <cdr:cNvPr id="6" name="Text Box 23"/>
          <cdr:cNvSpPr txBox="1">
            <a:spLocks xmlns:a="http://schemas.openxmlformats.org/drawingml/2006/main" noChangeArrowheads="1"/>
          </cdr:cNvSpPr>
        </cdr:nvSpPr>
        <cdr:spPr bwMode="auto">
          <a:xfrm xmlns:a="http://schemas.openxmlformats.org/drawingml/2006/main">
            <a:off x="1277644" y="161278"/>
            <a:ext cx="592791" cy="40011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9525">
            <a:noFill/>
            <a:miter lim="800000"/>
            <a:headEnd/>
            <a:tailEnd/>
          </a:ln>
          <a:effectLst xmlns:a="http://schemas.openxmlformats.org/drawingml/2006/main"/>
        </cdr:spPr>
        <cdr:txBody>
          <a:bodyPr xmlns:a="http://schemas.openxmlformats.org/drawingml/2006/main" wrap="none">
            <a:spAutoFit/>
          </a:bodyPr>
          <a:lstStyle xmlns:a="http://schemas.openxmlformats.org/drawingml/2006/main"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r>
              <a:rPr lang="en-US" sz="2000" dirty="0">
                <a:solidFill>
                  <a:srgbClr val="0070C0"/>
                </a:solidFill>
                <a:latin typeface="Tahoma" pitchFamily="34" charset="0"/>
              </a:rPr>
              <a:t>LLC</a:t>
            </a:r>
          </a:p>
        </cdr:txBody>
      </cdr:sp>
      <cdr:cxnSp macro="">
        <cdr:nvCxnSpPr>
          <cdr:cNvPr id="7" name="Straight Connector 6"/>
          <cdr:cNvCxnSpPr/>
        </cdr:nvCxnSpPr>
        <cdr:spPr>
          <a:xfrm xmlns:a="http://schemas.openxmlformats.org/drawingml/2006/main">
            <a:off x="237478" y="542278"/>
            <a:ext cx="8610600" cy="0"/>
          </a:xfrm>
          <a:prstGeom xmlns:a="http://schemas.openxmlformats.org/drawingml/2006/main" prst="line">
            <a:avLst/>
          </a:prstGeom>
          <a:noFill xmlns:a="http://schemas.openxmlformats.org/drawingml/2006/main"/>
          <a:ln xmlns:a="http://schemas.openxmlformats.org/drawingml/2006/main" w="85725" cap="flat" cmpd="sng" algn="ctr">
            <a:solidFill>
              <a:srgbClr val="0070C0"/>
            </a:solidFill>
            <a:prstDash val="solid"/>
          </a:ln>
          <a:effectLst xmlns:a="http://schemas.openxmlformats.org/drawingml/2006/main"/>
        </cdr:spPr>
        <cdr:style>
          <a:lnRef xmlns:a="http://schemas.openxmlformats.org/drawingml/2006/main" idx="1">
            <a:schemeClr val="accent1"/>
          </a:lnRef>
          <a:fillRef xmlns:a="http://schemas.openxmlformats.org/drawingml/2006/main" idx="0">
            <a:schemeClr val="accent1"/>
          </a:fillRef>
          <a:effectRef xmlns:a="http://schemas.openxmlformats.org/drawingml/2006/main" idx="0">
            <a:schemeClr val="accent1"/>
          </a:effectRef>
          <a:fontRef xmlns:a="http://schemas.openxmlformats.org/drawingml/2006/main" idx="minor">
            <a:schemeClr val="tx1"/>
          </a:fontRef>
        </cdr:style>
      </cdr:cxnSp>
    </cdr:grpSp>
  </cdr:relSizeAnchor>
  <cdr:relSizeAnchor xmlns:cdr="http://schemas.openxmlformats.org/drawingml/2006/chartDrawing">
    <cdr:from>
      <cdr:x>0.10619</cdr:x>
      <cdr:y>0.09639</cdr:y>
    </cdr:from>
    <cdr:to>
      <cdr:x>0.49558</cdr:x>
      <cdr:y>0.24096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14400" y="609600"/>
          <a:ext cx="33528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sz="12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6363D3-A242-1941-AFAD-A7FDD3F54D4B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6D9E7-62EE-C344-B239-385C97A3346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11192-1068-4A46-9B6E-154755ACFA6A}" type="datetimeFigureOut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147BF9-3E43-ED45-AEC3-5D1A3D7AD5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BE562-8210-F041-9F24-8EBE902A3482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8115B-76F2-234B-98AE-0684AFECF2E8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EB70-A5C5-F840-A002-0AB837FF223D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83A96-A368-E049-8257-B8B10066D351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2475D-C74B-5647-93B0-EE57DFB34EF6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EB2AF-2359-F84D-8EB3-37C2AA58F487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1E65B-9BD2-C54C-A56F-97F82730E8CE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F6EF1-9F99-F14A-938D-056E53D6FFAA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50AFB-44DC-7740-9225-780898370134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F273D-7D10-9B44-A5FC-5D2455971A3D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879A0-7F08-0B4F-9B03-4F0E9D072052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9C432-FACA-5144-8BA9-28AD37F03BA8}" type="datetime1">
              <a:rPr lang="en-US" smtClean="0"/>
              <a:pPr/>
              <a:t>2/17/2011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House Bill 110</a:t>
            </a:r>
            <a:br>
              <a:rPr lang="en-US" dirty="0" smtClean="0"/>
            </a:br>
            <a:r>
              <a:rPr lang="en-US" dirty="0" smtClean="0"/>
              <a:t>Testimony by AVCG, LLC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Thompson </a:t>
            </a:r>
          </a:p>
          <a:p>
            <a:r>
              <a:rPr lang="en-US" dirty="0" smtClean="0"/>
              <a:t>Managing Director of AVCG, LLC</a:t>
            </a:r>
          </a:p>
          <a:p>
            <a:r>
              <a:rPr lang="en-US" dirty="0" smtClean="0"/>
              <a:t>February 18, 2011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28600" y="111712"/>
            <a:ext cx="8619478" cy="542278"/>
            <a:chOff x="228600" y="76200"/>
            <a:chExt cx="8619478" cy="542278"/>
          </a:xfrm>
        </p:grpSpPr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228600" y="161278"/>
              <a:ext cx="1752600" cy="4572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21"/>
            <p:cNvSpPr txBox="1">
              <a:spLocks noChangeArrowheads="1"/>
            </p:cNvSpPr>
            <p:nvPr/>
          </p:nvSpPr>
          <p:spPr bwMode="auto">
            <a:xfrm>
              <a:off x="304800" y="184210"/>
              <a:ext cx="935038" cy="40011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ahoma" pitchFamily="34" charset="0"/>
                </a:rPr>
                <a:t>AVCG</a:t>
              </a:r>
              <a:endParaRPr lang="en-US" sz="2000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7" name="Rectangle 22"/>
            <p:cNvSpPr>
              <a:spLocks noChangeArrowheads="1"/>
            </p:cNvSpPr>
            <p:nvPr/>
          </p:nvSpPr>
          <p:spPr bwMode="auto">
            <a:xfrm>
              <a:off x="1295400" y="76200"/>
              <a:ext cx="7620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1277644" y="196790"/>
              <a:ext cx="5927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Tahoma" pitchFamily="34" charset="0"/>
                </a:rPr>
                <a:t>LLC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37478" y="577790"/>
              <a:ext cx="8610600" cy="0"/>
            </a:xfrm>
            <a:prstGeom prst="line">
              <a:avLst/>
            </a:prstGeom>
            <a:ln w="857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3810000" y="762000"/>
            <a:ext cx="12100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dirty="0">
                <a:latin typeface="Calibri" charset="0"/>
              </a:rPr>
              <a:t>Agenda</a:t>
            </a:r>
            <a:endParaRPr lang="en-US" sz="2400" i="1" dirty="0">
              <a:latin typeface="Calibri" charset="0"/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762000" y="1295400"/>
            <a:ext cx="7727950" cy="6114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914400" lvl="1" indent="-457200">
              <a:spcBef>
                <a:spcPts val="1200"/>
              </a:spcBef>
              <a:spcAft>
                <a:spcPts val="200"/>
              </a:spcAft>
              <a:buSzPct val="125000"/>
            </a:pPr>
            <a:r>
              <a:rPr lang="en-US" sz="2000" dirty="0" smtClean="0">
                <a:latin typeface="Calibri" charset="0"/>
              </a:rPr>
              <a:t>Purpose: Present </a:t>
            </a:r>
            <a:r>
              <a:rPr lang="en-US" sz="2000" i="1" dirty="0" smtClean="0">
                <a:latin typeface="Calibri" charset="0"/>
              </a:rPr>
              <a:t>ideas </a:t>
            </a:r>
            <a:r>
              <a:rPr lang="en-US" sz="2000" i="1" dirty="0">
                <a:latin typeface="Calibri" charset="0"/>
              </a:rPr>
              <a:t>to re-incentivize investment and increase the competitiveness of Alaska relative to other oil </a:t>
            </a:r>
            <a:r>
              <a:rPr lang="en-US" sz="2000" i="1" dirty="0" smtClean="0">
                <a:latin typeface="Calibri" charset="0"/>
              </a:rPr>
              <a:t>basins with</a:t>
            </a:r>
            <a:r>
              <a:rPr lang="en-US" sz="2000" i="1" dirty="0" smtClean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2000" b="1" i="1" dirty="0" smtClean="0">
                <a:latin typeface="Calibri" charset="0"/>
              </a:rPr>
              <a:t>one common State &amp; Industry Goal </a:t>
            </a:r>
            <a:r>
              <a:rPr lang="en-US" sz="2000" i="1" dirty="0" smtClean="0">
                <a:latin typeface="Calibri" charset="0"/>
              </a:rPr>
              <a:t>in mind:                                        		</a:t>
            </a:r>
            <a:r>
              <a:rPr lang="en-US" sz="2000" b="1" i="1" dirty="0" smtClean="0">
                <a:latin typeface="Calibri" charset="0"/>
              </a:rPr>
              <a:t>LEVEL ALASKA’S OIL PRODUCTION</a:t>
            </a:r>
          </a:p>
          <a:p>
            <a:pPr marL="914400" lvl="1" indent="-457200">
              <a:spcBef>
                <a:spcPts val="1200"/>
              </a:spcBef>
              <a:spcAft>
                <a:spcPts val="200"/>
              </a:spcAft>
              <a:buSzPct val="125000"/>
              <a:buFont typeface="Arial"/>
              <a:buChar char="•"/>
            </a:pPr>
            <a:r>
              <a:rPr lang="en-US" dirty="0" smtClean="0">
                <a:latin typeface="Calibri" charset="0"/>
              </a:rPr>
              <a:t>Introduction to Alaska Venture Capital Group (AVCG)</a:t>
            </a:r>
          </a:p>
          <a:p>
            <a:pPr marL="914400" lvl="1" indent="-457200">
              <a:spcBef>
                <a:spcPts val="1200"/>
              </a:spcBef>
              <a:spcAft>
                <a:spcPts val="200"/>
              </a:spcAft>
              <a:buSzPct val="125000"/>
              <a:buFont typeface="Arial"/>
              <a:buChar char="•"/>
            </a:pPr>
            <a:r>
              <a:rPr lang="en-US" dirty="0" smtClean="0">
                <a:latin typeface="Calibri" charset="0"/>
              </a:rPr>
              <a:t>AVCG’s approach to working with the State</a:t>
            </a:r>
          </a:p>
          <a:p>
            <a:pPr marL="914400" lvl="1" indent="-457200">
              <a:spcBef>
                <a:spcPts val="1200"/>
              </a:spcBef>
              <a:spcAft>
                <a:spcPts val="200"/>
              </a:spcAft>
              <a:buSzPct val="125000"/>
              <a:buFont typeface="Arial"/>
              <a:buChar char="•"/>
            </a:pPr>
            <a:r>
              <a:rPr lang="en-US" dirty="0">
                <a:latin typeface="Calibri" charset="0"/>
              </a:rPr>
              <a:t>Fundamental improvements to ACES</a:t>
            </a:r>
            <a:r>
              <a:rPr lang="en-US" dirty="0" smtClean="0">
                <a:latin typeface="Calibri" charset="0"/>
              </a:rPr>
              <a:t> to attract new investors for E&amp;P </a:t>
            </a:r>
          </a:p>
          <a:p>
            <a:pPr marL="914400" lvl="1" indent="-457200">
              <a:spcBef>
                <a:spcPts val="1200"/>
              </a:spcBef>
              <a:spcAft>
                <a:spcPts val="200"/>
              </a:spcAft>
              <a:buSzPct val="125000"/>
              <a:buFont typeface="Arial"/>
              <a:buChar char="•"/>
            </a:pPr>
            <a:r>
              <a:rPr lang="en-US" dirty="0">
                <a:latin typeface="Calibri" charset="0"/>
              </a:rPr>
              <a:t>The </a:t>
            </a:r>
            <a:r>
              <a:rPr lang="en-US" b="1" dirty="0">
                <a:latin typeface="Calibri" charset="0"/>
              </a:rPr>
              <a:t>“next frontiers”</a:t>
            </a:r>
            <a:r>
              <a:rPr lang="en-US" b="1" dirty="0" smtClean="0">
                <a:latin typeface="Calibri" charset="0"/>
              </a:rPr>
              <a:t> </a:t>
            </a:r>
            <a:r>
              <a:rPr lang="en-US" dirty="0" smtClean="0">
                <a:latin typeface="Calibri" charset="0"/>
              </a:rPr>
              <a:t>for major developments on the NS</a:t>
            </a:r>
          </a:p>
          <a:p>
            <a:pPr marL="1828800" lvl="3" indent="-457200">
              <a:spcBef>
                <a:spcPts val="1200"/>
              </a:spcBef>
              <a:spcAft>
                <a:spcPts val="200"/>
              </a:spcAft>
              <a:buSzPct val="100000"/>
              <a:buFont typeface="Wingdings" charset="2"/>
              <a:buChar char="ü"/>
            </a:pPr>
            <a:r>
              <a:rPr lang="en-US" sz="1600" b="1" dirty="0" smtClean="0">
                <a:latin typeface="Calibri" charset="0"/>
              </a:rPr>
              <a:t>Exploration with smaller fields sharing regional processing facilities</a:t>
            </a:r>
          </a:p>
          <a:p>
            <a:pPr marL="1828800" lvl="3" indent="-457200">
              <a:spcBef>
                <a:spcPts val="400"/>
              </a:spcBef>
              <a:spcAft>
                <a:spcPts val="200"/>
              </a:spcAft>
              <a:buSzPct val="100000"/>
              <a:buFont typeface="Wingdings" charset="2"/>
              <a:buChar char="ü"/>
            </a:pPr>
            <a:r>
              <a:rPr lang="en-US" sz="1600" b="1" dirty="0">
                <a:latin typeface="Calibri" charset="0"/>
              </a:rPr>
              <a:t>Low-permeability sands and</a:t>
            </a:r>
            <a:r>
              <a:rPr lang="en-US" sz="1600" b="1" dirty="0" smtClean="0">
                <a:latin typeface="Calibri" charset="0"/>
              </a:rPr>
              <a:t> oil source shales</a:t>
            </a:r>
          </a:p>
          <a:p>
            <a:pPr marL="1828800" lvl="3" indent="-457200">
              <a:spcBef>
                <a:spcPts val="400"/>
              </a:spcBef>
              <a:spcAft>
                <a:spcPts val="200"/>
              </a:spcAft>
              <a:buSzPct val="75000"/>
              <a:buFont typeface="Courier New"/>
              <a:buChar char="o"/>
            </a:pPr>
            <a:r>
              <a:rPr lang="en-US" sz="1600" dirty="0" smtClean="0">
                <a:latin typeface="Calibri" charset="0"/>
              </a:rPr>
              <a:t>NS viscous oil</a:t>
            </a:r>
          </a:p>
          <a:p>
            <a:pPr marL="1828800" lvl="3" indent="-457200">
              <a:spcBef>
                <a:spcPts val="400"/>
              </a:spcBef>
              <a:spcAft>
                <a:spcPts val="200"/>
              </a:spcAft>
              <a:buSzPct val="75000"/>
              <a:buFont typeface="Courier New"/>
              <a:buChar char="o"/>
            </a:pPr>
            <a:r>
              <a:rPr lang="en-US" sz="1600" dirty="0">
                <a:latin typeface="Calibri" charset="0"/>
              </a:rPr>
              <a:t>NS natural gas</a:t>
            </a:r>
          </a:p>
          <a:p>
            <a:pPr marL="1828800" lvl="3" indent="-457200">
              <a:spcBef>
                <a:spcPts val="400"/>
              </a:spcBef>
              <a:spcAft>
                <a:spcPts val="200"/>
              </a:spcAft>
              <a:buSzPct val="75000"/>
              <a:buFont typeface="Courier New"/>
              <a:buChar char="o"/>
            </a:pPr>
            <a:r>
              <a:rPr lang="en-US" sz="1600" dirty="0" smtClean="0">
                <a:latin typeface="Calibri" charset="0"/>
              </a:rPr>
              <a:t>NS </a:t>
            </a:r>
            <a:r>
              <a:rPr lang="en-US" sz="1600" dirty="0">
                <a:latin typeface="Calibri" charset="0"/>
              </a:rPr>
              <a:t>offshore oil</a:t>
            </a:r>
          </a:p>
          <a:p>
            <a:pPr marL="1371600" lvl="2" indent="-457200">
              <a:spcAft>
                <a:spcPts val="200"/>
              </a:spcAft>
            </a:pPr>
            <a:endParaRPr lang="en-US" sz="2000" dirty="0">
              <a:latin typeface="Calibri" charset="0"/>
            </a:endParaRPr>
          </a:p>
          <a:p>
            <a:pPr marL="1371600" lvl="2" indent="-457200">
              <a:spcAft>
                <a:spcPts val="200"/>
              </a:spcAft>
              <a:buFont typeface="Wingdings" charset="2"/>
              <a:buChar char="ü"/>
            </a:pPr>
            <a:endParaRPr lang="en-US" sz="2800" dirty="0">
              <a:latin typeface="Calibri" charset="0"/>
            </a:endParaRPr>
          </a:p>
          <a:p>
            <a:pPr marL="1371600" lvl="2" indent="-457200">
              <a:spcAft>
                <a:spcPts val="200"/>
              </a:spcAft>
            </a:pPr>
            <a:endParaRPr lang="en-US" sz="2800" dirty="0">
              <a:latin typeface="Calibri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8600" y="111712"/>
            <a:ext cx="8619478" cy="542278"/>
            <a:chOff x="228600" y="76200"/>
            <a:chExt cx="8619478" cy="542278"/>
          </a:xfrm>
        </p:grpSpPr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228600" y="161278"/>
              <a:ext cx="1752600" cy="4572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21"/>
            <p:cNvSpPr txBox="1">
              <a:spLocks noChangeArrowheads="1"/>
            </p:cNvSpPr>
            <p:nvPr/>
          </p:nvSpPr>
          <p:spPr bwMode="auto">
            <a:xfrm>
              <a:off x="304800" y="184210"/>
              <a:ext cx="935038" cy="40011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ahoma" pitchFamily="34" charset="0"/>
                </a:rPr>
                <a:t>AVCG</a:t>
              </a:r>
              <a:endParaRPr lang="en-US" sz="2000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7" name="Rectangle 22"/>
            <p:cNvSpPr>
              <a:spLocks noChangeArrowheads="1"/>
            </p:cNvSpPr>
            <p:nvPr/>
          </p:nvSpPr>
          <p:spPr bwMode="auto">
            <a:xfrm>
              <a:off x="1295400" y="76200"/>
              <a:ext cx="7620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1277644" y="196790"/>
              <a:ext cx="5927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Tahoma" pitchFamily="34" charset="0"/>
                </a:rPr>
                <a:t>LLC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37478" y="577790"/>
              <a:ext cx="8610600" cy="0"/>
            </a:xfrm>
            <a:prstGeom prst="line">
              <a:avLst/>
            </a:prstGeom>
            <a:ln w="857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133600" y="457200"/>
            <a:ext cx="5130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b="1" dirty="0">
                <a:latin typeface="Calibri" charset="0"/>
              </a:rPr>
              <a:t>AVCG &amp; BRPC: Entity Comparison</a:t>
            </a:r>
          </a:p>
        </p:txBody>
      </p:sp>
      <p:sp>
        <p:nvSpPr>
          <p:cNvPr id="18435" name="Line 4"/>
          <p:cNvSpPr>
            <a:spLocks noChangeShapeType="1"/>
          </p:cNvSpPr>
          <p:nvPr/>
        </p:nvSpPr>
        <p:spPr bwMode="auto">
          <a:xfrm>
            <a:off x="4572000" y="1600200"/>
            <a:ext cx="0" cy="4800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Rectangle 5"/>
          <p:cNvSpPr>
            <a:spLocks noChangeArrowheads="1"/>
          </p:cNvSpPr>
          <p:nvPr/>
        </p:nvSpPr>
        <p:spPr bwMode="auto">
          <a:xfrm>
            <a:off x="1371600" y="1295400"/>
            <a:ext cx="1752600" cy="4572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8437" name="Text Box 6"/>
          <p:cNvSpPr txBox="1">
            <a:spLocks noChangeArrowheads="1"/>
          </p:cNvSpPr>
          <p:nvPr/>
        </p:nvSpPr>
        <p:spPr bwMode="auto">
          <a:xfrm>
            <a:off x="1524000" y="1295400"/>
            <a:ext cx="9350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chemeClr val="bg1"/>
                </a:solidFill>
                <a:latin typeface="Calibri" charset="0"/>
              </a:rPr>
              <a:t>AVCG</a:t>
            </a:r>
          </a:p>
        </p:txBody>
      </p:sp>
      <p:sp>
        <p:nvSpPr>
          <p:cNvPr id="18438" name="Rectangle 7"/>
          <p:cNvSpPr>
            <a:spLocks noChangeArrowheads="1"/>
          </p:cNvSpPr>
          <p:nvPr/>
        </p:nvSpPr>
        <p:spPr bwMode="auto">
          <a:xfrm>
            <a:off x="2514600" y="1143000"/>
            <a:ext cx="7620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2514600" y="1295400"/>
            <a:ext cx="5048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alibri" charset="0"/>
              </a:rPr>
              <a:t>LLC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800600" y="1227138"/>
            <a:ext cx="4114800" cy="677862"/>
            <a:chOff x="144" y="96"/>
            <a:chExt cx="2064" cy="456"/>
          </a:xfrm>
        </p:grpSpPr>
        <p:grpSp>
          <p:nvGrpSpPr>
            <p:cNvPr id="3" name="Group 10"/>
            <p:cNvGrpSpPr>
              <a:grpSpLocks noChangeAspect="1"/>
            </p:cNvGrpSpPr>
            <p:nvPr/>
          </p:nvGrpSpPr>
          <p:grpSpPr bwMode="auto">
            <a:xfrm>
              <a:off x="144" y="96"/>
              <a:ext cx="1200" cy="384"/>
              <a:chOff x="528" y="384"/>
              <a:chExt cx="1200" cy="384"/>
            </a:xfrm>
          </p:grpSpPr>
          <p:sp>
            <p:nvSpPr>
              <p:cNvPr id="18445" name="AutoShape 11"/>
              <p:cNvSpPr>
                <a:spLocks noChangeAspect="1" noChangeArrowheads="1"/>
              </p:cNvSpPr>
              <p:nvPr/>
            </p:nvSpPr>
            <p:spPr bwMode="auto">
              <a:xfrm>
                <a:off x="576" y="528"/>
                <a:ext cx="288" cy="144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18446" name="AutoShape 12"/>
              <p:cNvSpPr>
                <a:spLocks noChangeAspect="1" noChangeArrowheads="1"/>
              </p:cNvSpPr>
              <p:nvPr/>
            </p:nvSpPr>
            <p:spPr bwMode="auto">
              <a:xfrm>
                <a:off x="672" y="384"/>
                <a:ext cx="576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18447" name="AutoShape 13"/>
              <p:cNvSpPr>
                <a:spLocks noChangeAspect="1" noChangeArrowheads="1"/>
              </p:cNvSpPr>
              <p:nvPr/>
            </p:nvSpPr>
            <p:spPr bwMode="auto">
              <a:xfrm>
                <a:off x="1104" y="384"/>
                <a:ext cx="576" cy="288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18448" name="AutoShape 14"/>
              <p:cNvSpPr>
                <a:spLocks noChangeAspect="1" noChangeArrowheads="1"/>
              </p:cNvSpPr>
              <p:nvPr/>
            </p:nvSpPr>
            <p:spPr bwMode="auto">
              <a:xfrm>
                <a:off x="1008" y="480"/>
                <a:ext cx="384" cy="192"/>
              </a:xfrm>
              <a:prstGeom prst="triangle">
                <a:avLst>
                  <a:gd name="adj" fmla="val 50000"/>
                </a:avLst>
              </a:prstGeom>
              <a:solidFill>
                <a:schemeClr val="bg1"/>
              </a:solidFill>
              <a:ln w="28575">
                <a:solidFill>
                  <a:srgbClr val="0066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18449" name="Rectangle 15"/>
              <p:cNvSpPr>
                <a:spLocks noChangeAspect="1" noChangeArrowheads="1"/>
              </p:cNvSpPr>
              <p:nvPr/>
            </p:nvSpPr>
            <p:spPr bwMode="auto">
              <a:xfrm>
                <a:off x="528" y="624"/>
                <a:ext cx="1200" cy="144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18444" name="Text Box 16"/>
            <p:cNvSpPr txBox="1">
              <a:spLocks noChangeArrowheads="1"/>
            </p:cNvSpPr>
            <p:nvPr/>
          </p:nvSpPr>
          <p:spPr bwMode="auto">
            <a:xfrm>
              <a:off x="144" y="336"/>
              <a:ext cx="2064" cy="21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tIns="0">
              <a:prstTxWarp prst="textNoShape">
                <a:avLst/>
              </a:prstTxWarp>
              <a:spAutoFit/>
            </a:bodyPr>
            <a:lstStyle/>
            <a:p>
              <a:r>
                <a:rPr lang="en-US">
                  <a:solidFill>
                    <a:srgbClr val="006600"/>
                  </a:solidFill>
                  <a:latin typeface="Calibri" charset="0"/>
                </a:rPr>
                <a:t>Brooks Range Petroleum Corporation</a:t>
              </a:r>
            </a:p>
          </p:txBody>
        </p:sp>
      </p:grpSp>
      <p:sp>
        <p:nvSpPr>
          <p:cNvPr id="18441" name="Text Box 17"/>
          <p:cNvSpPr txBox="1">
            <a:spLocks noChangeArrowheads="1"/>
          </p:cNvSpPr>
          <p:nvPr/>
        </p:nvSpPr>
        <p:spPr bwMode="auto">
          <a:xfrm>
            <a:off x="533400" y="2057400"/>
            <a:ext cx="373692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Calibri" charset="0"/>
              </a:rPr>
              <a:t>Holding company</a:t>
            </a:r>
          </a:p>
          <a:p>
            <a:endParaRPr lang="en-US" sz="2000" dirty="0">
              <a:latin typeface="Calibri" charset="0"/>
            </a:endParaRPr>
          </a:p>
          <a:p>
            <a:r>
              <a:rPr lang="en-US" sz="2000" dirty="0">
                <a:latin typeface="Calibri" charset="0"/>
              </a:rPr>
              <a:t>Own all leases</a:t>
            </a:r>
          </a:p>
          <a:p>
            <a:r>
              <a:rPr lang="en-US" sz="2000" dirty="0">
                <a:latin typeface="Calibri" charset="0"/>
              </a:rPr>
              <a:t>	Assignments</a:t>
            </a:r>
          </a:p>
          <a:p>
            <a:r>
              <a:rPr lang="en-US" sz="2000" dirty="0">
                <a:latin typeface="Calibri" charset="0"/>
              </a:rPr>
              <a:t>	ORRI</a:t>
            </a:r>
          </a:p>
          <a:p>
            <a:r>
              <a:rPr lang="en-US" sz="2000" dirty="0">
                <a:latin typeface="Calibri" charset="0"/>
              </a:rPr>
              <a:t>	Production Revenues</a:t>
            </a:r>
          </a:p>
          <a:p>
            <a:endParaRPr lang="en-US" sz="2000" dirty="0">
              <a:latin typeface="Calibri" charset="0"/>
            </a:endParaRPr>
          </a:p>
          <a:p>
            <a:r>
              <a:rPr lang="en-US" sz="2000" dirty="0">
                <a:latin typeface="Calibri" charset="0"/>
              </a:rPr>
              <a:t>Manage overall direction, strategy</a:t>
            </a:r>
          </a:p>
          <a:p>
            <a:r>
              <a:rPr lang="en-US" sz="2000" dirty="0">
                <a:latin typeface="Calibri" charset="0"/>
              </a:rPr>
              <a:t>	BRPC budget, plan</a:t>
            </a:r>
          </a:p>
          <a:p>
            <a:r>
              <a:rPr lang="en-US" sz="2000" dirty="0">
                <a:latin typeface="Calibri" charset="0"/>
              </a:rPr>
              <a:t>	Staffing</a:t>
            </a:r>
          </a:p>
          <a:p>
            <a:r>
              <a:rPr lang="en-US" sz="2000" dirty="0">
                <a:latin typeface="Calibri" charset="0"/>
              </a:rPr>
              <a:t>	</a:t>
            </a:r>
          </a:p>
          <a:p>
            <a:r>
              <a:rPr lang="en-US" sz="2000" dirty="0">
                <a:latin typeface="Calibri" charset="0"/>
              </a:rPr>
              <a:t>Negotiation of all business </a:t>
            </a:r>
            <a:r>
              <a:rPr lang="en-US" sz="2000" dirty="0" smtClean="0">
                <a:latin typeface="Calibri" charset="0"/>
              </a:rPr>
              <a:t>deals</a:t>
            </a:r>
          </a:p>
          <a:p>
            <a:r>
              <a:rPr lang="en-US" sz="2000" dirty="0" smtClean="0">
                <a:latin typeface="Calibri" charset="0"/>
              </a:rPr>
              <a:t>	</a:t>
            </a:r>
            <a:r>
              <a:rPr lang="en-US" sz="2000" b="1" dirty="0" smtClean="0">
                <a:solidFill>
                  <a:srgbClr val="FF0000"/>
                </a:solidFill>
                <a:latin typeface="Calibri" charset="0"/>
              </a:rPr>
              <a:t>Attract new investors</a:t>
            </a:r>
          </a:p>
          <a:p>
            <a:r>
              <a:rPr lang="en-US" sz="2000" dirty="0" smtClean="0">
                <a:latin typeface="Calibri" charset="0"/>
              </a:rPr>
              <a:t>	</a:t>
            </a:r>
            <a:endParaRPr lang="en-US" sz="2000" dirty="0">
              <a:latin typeface="Calibri" charset="0"/>
            </a:endParaRPr>
          </a:p>
        </p:txBody>
      </p:sp>
      <p:sp>
        <p:nvSpPr>
          <p:cNvPr id="18442" name="Text Box 18"/>
          <p:cNvSpPr txBox="1">
            <a:spLocks noChangeArrowheads="1"/>
          </p:cNvSpPr>
          <p:nvPr/>
        </p:nvSpPr>
        <p:spPr bwMode="auto">
          <a:xfrm>
            <a:off x="4932363" y="2057400"/>
            <a:ext cx="3221037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Calibri" charset="0"/>
              </a:rPr>
              <a:t>Subsidiary of AVCG, LLC</a:t>
            </a:r>
          </a:p>
          <a:p>
            <a:endParaRPr lang="en-US" sz="2000" dirty="0">
              <a:latin typeface="Calibri" charset="0"/>
            </a:endParaRPr>
          </a:p>
          <a:p>
            <a:r>
              <a:rPr lang="en-US" sz="2000" dirty="0">
                <a:latin typeface="Calibri" charset="0"/>
              </a:rPr>
              <a:t>Technical services for AVCG</a:t>
            </a:r>
          </a:p>
          <a:p>
            <a:r>
              <a:rPr lang="en-US" sz="2000" dirty="0">
                <a:latin typeface="Calibri" charset="0"/>
              </a:rPr>
              <a:t>JV companies as needed</a:t>
            </a:r>
          </a:p>
          <a:p>
            <a:endParaRPr lang="en-US" sz="2000" dirty="0" smtClean="0">
              <a:latin typeface="Calibri" charset="0"/>
            </a:endParaRPr>
          </a:p>
          <a:p>
            <a:r>
              <a:rPr lang="en-US" sz="2000" dirty="0" smtClean="0">
                <a:latin typeface="Calibri" charset="0"/>
              </a:rPr>
              <a:t>Manage operations</a:t>
            </a:r>
          </a:p>
          <a:p>
            <a:r>
              <a:rPr lang="en-US" sz="2000" dirty="0">
                <a:latin typeface="Calibri" charset="0"/>
              </a:rPr>
              <a:t>	office</a:t>
            </a:r>
          </a:p>
          <a:p>
            <a:r>
              <a:rPr lang="en-US" sz="2000" dirty="0">
                <a:latin typeface="Calibri" charset="0"/>
              </a:rPr>
              <a:t>	staffing</a:t>
            </a:r>
          </a:p>
          <a:p>
            <a:r>
              <a:rPr lang="en-US" sz="2000" dirty="0">
                <a:latin typeface="Calibri" charset="0"/>
              </a:rPr>
              <a:t>	misc. services</a:t>
            </a:r>
          </a:p>
          <a:p>
            <a:endParaRPr lang="en-US" sz="2000" dirty="0">
              <a:latin typeface="Calibri" charset="0"/>
            </a:endParaRPr>
          </a:p>
          <a:p>
            <a:r>
              <a:rPr lang="en-US" sz="2000" dirty="0">
                <a:latin typeface="Calibri" charset="0"/>
              </a:rPr>
              <a:t>Administrative services</a:t>
            </a:r>
          </a:p>
          <a:p>
            <a:r>
              <a:rPr lang="en-US" sz="2000" dirty="0">
                <a:latin typeface="Calibri" charset="0"/>
              </a:rPr>
              <a:t>	AVCG billings</a:t>
            </a:r>
          </a:p>
          <a:p>
            <a:r>
              <a:rPr lang="en-US" sz="2000" dirty="0">
                <a:latin typeface="Calibri" charset="0"/>
              </a:rPr>
              <a:t>	accounting</a:t>
            </a:r>
          </a:p>
          <a:p>
            <a:r>
              <a:rPr lang="en-US" sz="2000" dirty="0">
                <a:latin typeface="Calibri" charset="0"/>
              </a:rPr>
              <a:t>	lease administration</a:t>
            </a:r>
          </a:p>
          <a:p>
            <a:endParaRPr lang="en-US" sz="2000" dirty="0">
              <a:latin typeface="Calibri" charset="0"/>
            </a:endParaRPr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18810" y="152400"/>
            <a:ext cx="5185735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smtClean="0">
                <a:latin typeface="Arial" pitchFamily="34" charset="0"/>
                <a:ea typeface="+mn-ea"/>
                <a:cs typeface="Arial" pitchFamily="34" charset="0"/>
              </a:rPr>
              <a:t>AVCG JV Leasehold </a:t>
            </a:r>
            <a:r>
              <a:rPr lang="en-US" sz="2800" b="1" dirty="0">
                <a:latin typeface="Arial" pitchFamily="34" charset="0"/>
                <a:ea typeface="+mn-ea"/>
                <a:cs typeface="Arial" pitchFamily="34" charset="0"/>
              </a:rPr>
              <a:t>Portfolio</a:t>
            </a:r>
            <a:endParaRPr lang="en-US" sz="2800" b="1" dirty="0">
              <a:latin typeface="+mj-lt"/>
              <a:ea typeface="+mn-ea"/>
              <a:cs typeface="Arial" pitchFamily="34" charset="0"/>
            </a:endParaRPr>
          </a:p>
        </p:txBody>
      </p:sp>
      <p:grpSp>
        <p:nvGrpSpPr>
          <p:cNvPr id="3" name="Group 3555"/>
          <p:cNvGrpSpPr>
            <a:grpSpLocks/>
          </p:cNvGrpSpPr>
          <p:nvPr/>
        </p:nvGrpSpPr>
        <p:grpSpPr bwMode="auto">
          <a:xfrm>
            <a:off x="150813" y="763588"/>
            <a:ext cx="8867775" cy="3657600"/>
            <a:chOff x="152400" y="1295400"/>
            <a:chExt cx="8867775" cy="3657600"/>
          </a:xfrm>
        </p:grpSpPr>
        <p:sp>
          <p:nvSpPr>
            <p:cNvPr id="20552" name="AutoShape 3"/>
            <p:cNvSpPr>
              <a:spLocks noChangeAspect="1" noChangeArrowheads="1" noTextEdit="1"/>
            </p:cNvSpPr>
            <p:nvPr/>
          </p:nvSpPr>
          <p:spPr bwMode="auto">
            <a:xfrm>
              <a:off x="152400" y="1295400"/>
              <a:ext cx="8815388" cy="3657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53" name="Rectangle 5"/>
            <p:cNvSpPr>
              <a:spLocks noChangeArrowheads="1"/>
            </p:cNvSpPr>
            <p:nvPr/>
          </p:nvSpPr>
          <p:spPr bwMode="auto">
            <a:xfrm>
              <a:off x="5570538" y="2527300"/>
              <a:ext cx="377825" cy="166688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554" name="Rectangle 6"/>
            <p:cNvSpPr>
              <a:spLocks noChangeArrowheads="1"/>
            </p:cNvSpPr>
            <p:nvPr/>
          </p:nvSpPr>
          <p:spPr bwMode="auto">
            <a:xfrm>
              <a:off x="5789613" y="2582863"/>
              <a:ext cx="3146425" cy="969963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555" name="Rectangle 7"/>
            <p:cNvSpPr>
              <a:spLocks noChangeArrowheads="1"/>
            </p:cNvSpPr>
            <p:nvPr/>
          </p:nvSpPr>
          <p:spPr bwMode="auto">
            <a:xfrm>
              <a:off x="165100" y="1304925"/>
              <a:ext cx="8770938" cy="1304925"/>
            </a:xfrm>
            <a:prstGeom prst="rect">
              <a:avLst/>
            </a:prstGeom>
            <a:solidFill>
              <a:srgbClr val="00CC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1385888" y="3662363"/>
              <a:ext cx="179388" cy="153988"/>
              <a:chOff x="873" y="2307"/>
              <a:chExt cx="113" cy="97"/>
            </a:xfrm>
          </p:grpSpPr>
          <p:sp>
            <p:nvSpPr>
              <p:cNvPr id="55784" name="Rectangle 8"/>
              <p:cNvSpPr>
                <a:spLocks noChangeArrowheads="1"/>
              </p:cNvSpPr>
              <p:nvPr/>
            </p:nvSpPr>
            <p:spPr bwMode="auto">
              <a:xfrm>
                <a:off x="873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85" name="Rectangle 9"/>
              <p:cNvSpPr>
                <a:spLocks noChangeArrowheads="1"/>
              </p:cNvSpPr>
              <p:nvPr/>
            </p:nvSpPr>
            <p:spPr bwMode="auto">
              <a:xfrm>
                <a:off x="873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" name="Group 13"/>
            <p:cNvGrpSpPr>
              <a:grpSpLocks/>
            </p:cNvGrpSpPr>
            <p:nvPr/>
          </p:nvGrpSpPr>
          <p:grpSpPr bwMode="auto">
            <a:xfrm>
              <a:off x="849313" y="3662363"/>
              <a:ext cx="179388" cy="153988"/>
              <a:chOff x="535" y="2307"/>
              <a:chExt cx="113" cy="97"/>
            </a:xfrm>
          </p:grpSpPr>
          <p:sp>
            <p:nvSpPr>
              <p:cNvPr id="55782" name="Rectangle 11"/>
              <p:cNvSpPr>
                <a:spLocks noChangeArrowheads="1"/>
              </p:cNvSpPr>
              <p:nvPr/>
            </p:nvSpPr>
            <p:spPr bwMode="auto">
              <a:xfrm>
                <a:off x="535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83" name="Rectangle 12"/>
              <p:cNvSpPr>
                <a:spLocks noChangeArrowheads="1"/>
              </p:cNvSpPr>
              <p:nvPr/>
            </p:nvSpPr>
            <p:spPr bwMode="auto">
              <a:xfrm>
                <a:off x="535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1565275" y="3662363"/>
              <a:ext cx="179388" cy="153988"/>
              <a:chOff x="986" y="2307"/>
              <a:chExt cx="113" cy="97"/>
            </a:xfrm>
          </p:grpSpPr>
          <p:sp>
            <p:nvSpPr>
              <p:cNvPr id="55780" name="Rectangle 14"/>
              <p:cNvSpPr>
                <a:spLocks noChangeArrowheads="1"/>
              </p:cNvSpPr>
              <p:nvPr/>
            </p:nvSpPr>
            <p:spPr bwMode="auto">
              <a:xfrm>
                <a:off x="986" y="2307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81" name="Rectangle 15"/>
              <p:cNvSpPr>
                <a:spLocks noChangeArrowheads="1"/>
              </p:cNvSpPr>
              <p:nvPr/>
            </p:nvSpPr>
            <p:spPr bwMode="auto">
              <a:xfrm>
                <a:off x="986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" name="Group 19"/>
            <p:cNvGrpSpPr>
              <a:grpSpLocks/>
            </p:cNvGrpSpPr>
            <p:nvPr/>
          </p:nvGrpSpPr>
          <p:grpSpPr bwMode="auto">
            <a:xfrm>
              <a:off x="1744663" y="3662363"/>
              <a:ext cx="179388" cy="153988"/>
              <a:chOff x="1099" y="2307"/>
              <a:chExt cx="113" cy="97"/>
            </a:xfrm>
          </p:grpSpPr>
          <p:sp>
            <p:nvSpPr>
              <p:cNvPr id="55778" name="Rectangle 17"/>
              <p:cNvSpPr>
                <a:spLocks noChangeArrowheads="1"/>
              </p:cNvSpPr>
              <p:nvPr/>
            </p:nvSpPr>
            <p:spPr bwMode="auto">
              <a:xfrm>
                <a:off x="1099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79" name="Rectangle 18"/>
              <p:cNvSpPr>
                <a:spLocks noChangeArrowheads="1"/>
              </p:cNvSpPr>
              <p:nvPr/>
            </p:nvSpPr>
            <p:spPr bwMode="auto">
              <a:xfrm>
                <a:off x="1099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8" name="Group 22"/>
            <p:cNvGrpSpPr>
              <a:grpSpLocks/>
            </p:cNvGrpSpPr>
            <p:nvPr/>
          </p:nvGrpSpPr>
          <p:grpSpPr bwMode="auto">
            <a:xfrm>
              <a:off x="1924050" y="3662363"/>
              <a:ext cx="177800" cy="153988"/>
              <a:chOff x="1212" y="2307"/>
              <a:chExt cx="112" cy="97"/>
            </a:xfrm>
          </p:grpSpPr>
          <p:sp>
            <p:nvSpPr>
              <p:cNvPr id="55776" name="Rectangle 20"/>
              <p:cNvSpPr>
                <a:spLocks noChangeArrowheads="1"/>
              </p:cNvSpPr>
              <p:nvPr/>
            </p:nvSpPr>
            <p:spPr bwMode="auto">
              <a:xfrm>
                <a:off x="1212" y="230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77" name="Rectangle 21"/>
              <p:cNvSpPr>
                <a:spLocks noChangeArrowheads="1"/>
              </p:cNvSpPr>
              <p:nvPr/>
            </p:nvSpPr>
            <p:spPr bwMode="auto">
              <a:xfrm>
                <a:off x="1212" y="230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2101850" y="3662363"/>
              <a:ext cx="179388" cy="153988"/>
              <a:chOff x="1324" y="2307"/>
              <a:chExt cx="113" cy="97"/>
            </a:xfrm>
          </p:grpSpPr>
          <p:sp>
            <p:nvSpPr>
              <p:cNvPr id="55774" name="Rectangle 23"/>
              <p:cNvSpPr>
                <a:spLocks noChangeArrowheads="1"/>
              </p:cNvSpPr>
              <p:nvPr/>
            </p:nvSpPr>
            <p:spPr bwMode="auto">
              <a:xfrm>
                <a:off x="1324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75" name="Rectangle 24"/>
              <p:cNvSpPr>
                <a:spLocks noChangeArrowheads="1"/>
              </p:cNvSpPr>
              <p:nvPr/>
            </p:nvSpPr>
            <p:spPr bwMode="auto">
              <a:xfrm>
                <a:off x="1324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0" name="Group 28"/>
            <p:cNvGrpSpPr>
              <a:grpSpLocks/>
            </p:cNvGrpSpPr>
            <p:nvPr/>
          </p:nvGrpSpPr>
          <p:grpSpPr bwMode="auto">
            <a:xfrm>
              <a:off x="2281238" y="3662363"/>
              <a:ext cx="179388" cy="153988"/>
              <a:chOff x="1437" y="2307"/>
              <a:chExt cx="113" cy="97"/>
            </a:xfrm>
          </p:grpSpPr>
          <p:sp>
            <p:nvSpPr>
              <p:cNvPr id="55772" name="Rectangle 26"/>
              <p:cNvSpPr>
                <a:spLocks noChangeArrowheads="1"/>
              </p:cNvSpPr>
              <p:nvPr/>
            </p:nvSpPr>
            <p:spPr bwMode="auto">
              <a:xfrm>
                <a:off x="1437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73" name="Rectangle 27"/>
              <p:cNvSpPr>
                <a:spLocks noChangeArrowheads="1"/>
              </p:cNvSpPr>
              <p:nvPr/>
            </p:nvSpPr>
            <p:spPr bwMode="auto">
              <a:xfrm>
                <a:off x="1437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1" name="Group 31"/>
            <p:cNvGrpSpPr>
              <a:grpSpLocks/>
            </p:cNvGrpSpPr>
            <p:nvPr/>
          </p:nvGrpSpPr>
          <p:grpSpPr bwMode="auto">
            <a:xfrm>
              <a:off x="2460625" y="3662363"/>
              <a:ext cx="179388" cy="153988"/>
              <a:chOff x="1550" y="2307"/>
              <a:chExt cx="113" cy="97"/>
            </a:xfrm>
          </p:grpSpPr>
          <p:sp>
            <p:nvSpPr>
              <p:cNvPr id="55770" name="Rectangle 29"/>
              <p:cNvSpPr>
                <a:spLocks noChangeArrowheads="1"/>
              </p:cNvSpPr>
              <p:nvPr/>
            </p:nvSpPr>
            <p:spPr bwMode="auto">
              <a:xfrm>
                <a:off x="1550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71" name="Rectangle 30"/>
              <p:cNvSpPr>
                <a:spLocks noChangeArrowheads="1"/>
              </p:cNvSpPr>
              <p:nvPr/>
            </p:nvSpPr>
            <p:spPr bwMode="auto">
              <a:xfrm>
                <a:off x="1550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564" name="Rectangle 32"/>
            <p:cNvSpPr>
              <a:spLocks noChangeArrowheads="1"/>
            </p:cNvSpPr>
            <p:nvPr/>
          </p:nvSpPr>
          <p:spPr bwMode="auto">
            <a:xfrm>
              <a:off x="2640013" y="366236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2817813" y="3662363"/>
              <a:ext cx="179388" cy="153988"/>
              <a:chOff x="1775" y="2307"/>
              <a:chExt cx="113" cy="97"/>
            </a:xfrm>
          </p:grpSpPr>
          <p:sp>
            <p:nvSpPr>
              <p:cNvPr id="55768" name="Rectangle 33"/>
              <p:cNvSpPr>
                <a:spLocks noChangeArrowheads="1"/>
              </p:cNvSpPr>
              <p:nvPr/>
            </p:nvSpPr>
            <p:spPr bwMode="auto">
              <a:xfrm>
                <a:off x="1775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69" name="Rectangle 34"/>
              <p:cNvSpPr>
                <a:spLocks noChangeArrowheads="1"/>
              </p:cNvSpPr>
              <p:nvPr/>
            </p:nvSpPr>
            <p:spPr bwMode="auto">
              <a:xfrm>
                <a:off x="1775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2997200" y="3662363"/>
              <a:ext cx="179388" cy="153988"/>
              <a:chOff x="1888" y="2307"/>
              <a:chExt cx="113" cy="97"/>
            </a:xfrm>
          </p:grpSpPr>
          <p:sp>
            <p:nvSpPr>
              <p:cNvPr id="55766" name="Rectangle 36"/>
              <p:cNvSpPr>
                <a:spLocks noChangeArrowheads="1"/>
              </p:cNvSpPr>
              <p:nvPr/>
            </p:nvSpPr>
            <p:spPr bwMode="auto">
              <a:xfrm>
                <a:off x="1888" y="2307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67" name="Rectangle 37"/>
              <p:cNvSpPr>
                <a:spLocks noChangeArrowheads="1"/>
              </p:cNvSpPr>
              <p:nvPr/>
            </p:nvSpPr>
            <p:spPr bwMode="auto">
              <a:xfrm>
                <a:off x="1888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3176588" y="3662363"/>
              <a:ext cx="177800" cy="153988"/>
              <a:chOff x="2001" y="2307"/>
              <a:chExt cx="112" cy="97"/>
            </a:xfrm>
          </p:grpSpPr>
          <p:sp>
            <p:nvSpPr>
              <p:cNvPr id="55764" name="Rectangle 39"/>
              <p:cNvSpPr>
                <a:spLocks noChangeArrowheads="1"/>
              </p:cNvSpPr>
              <p:nvPr/>
            </p:nvSpPr>
            <p:spPr bwMode="auto">
              <a:xfrm>
                <a:off x="2001" y="2307"/>
                <a:ext cx="112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65" name="Rectangle 40"/>
              <p:cNvSpPr>
                <a:spLocks noChangeArrowheads="1"/>
              </p:cNvSpPr>
              <p:nvPr/>
            </p:nvSpPr>
            <p:spPr bwMode="auto">
              <a:xfrm>
                <a:off x="2001" y="230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3354388" y="3662363"/>
              <a:ext cx="179388" cy="153988"/>
              <a:chOff x="2113" y="2307"/>
              <a:chExt cx="113" cy="97"/>
            </a:xfrm>
          </p:grpSpPr>
          <p:sp>
            <p:nvSpPr>
              <p:cNvPr id="55762" name="Rectangle 42"/>
              <p:cNvSpPr>
                <a:spLocks noChangeArrowheads="1"/>
              </p:cNvSpPr>
              <p:nvPr/>
            </p:nvSpPr>
            <p:spPr bwMode="auto">
              <a:xfrm>
                <a:off x="2113" y="2307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63" name="Rectangle 43"/>
              <p:cNvSpPr>
                <a:spLocks noChangeArrowheads="1"/>
              </p:cNvSpPr>
              <p:nvPr/>
            </p:nvSpPr>
            <p:spPr bwMode="auto">
              <a:xfrm>
                <a:off x="2113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6" name="Group 47"/>
            <p:cNvGrpSpPr>
              <a:grpSpLocks/>
            </p:cNvGrpSpPr>
            <p:nvPr/>
          </p:nvGrpSpPr>
          <p:grpSpPr bwMode="auto">
            <a:xfrm>
              <a:off x="3533775" y="3662363"/>
              <a:ext cx="179388" cy="153988"/>
              <a:chOff x="2226" y="2307"/>
              <a:chExt cx="113" cy="97"/>
            </a:xfrm>
          </p:grpSpPr>
          <p:sp>
            <p:nvSpPr>
              <p:cNvPr id="55760" name="Rectangle 45"/>
              <p:cNvSpPr>
                <a:spLocks noChangeArrowheads="1"/>
              </p:cNvSpPr>
              <p:nvPr/>
            </p:nvSpPr>
            <p:spPr bwMode="auto">
              <a:xfrm>
                <a:off x="2226" y="2307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61" name="Rectangle 46"/>
              <p:cNvSpPr>
                <a:spLocks noChangeArrowheads="1"/>
              </p:cNvSpPr>
              <p:nvPr/>
            </p:nvSpPr>
            <p:spPr bwMode="auto">
              <a:xfrm>
                <a:off x="2226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7" name="Group 50"/>
            <p:cNvGrpSpPr>
              <a:grpSpLocks/>
            </p:cNvGrpSpPr>
            <p:nvPr/>
          </p:nvGrpSpPr>
          <p:grpSpPr bwMode="auto">
            <a:xfrm>
              <a:off x="3713163" y="3662363"/>
              <a:ext cx="179388" cy="153988"/>
              <a:chOff x="2339" y="2307"/>
              <a:chExt cx="113" cy="97"/>
            </a:xfrm>
          </p:grpSpPr>
          <p:sp>
            <p:nvSpPr>
              <p:cNvPr id="55758" name="Rectangle 48"/>
              <p:cNvSpPr>
                <a:spLocks noChangeArrowheads="1"/>
              </p:cNvSpPr>
              <p:nvPr/>
            </p:nvSpPr>
            <p:spPr bwMode="auto">
              <a:xfrm>
                <a:off x="2339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59" name="Rectangle 49"/>
              <p:cNvSpPr>
                <a:spLocks noChangeArrowheads="1"/>
              </p:cNvSpPr>
              <p:nvPr/>
            </p:nvSpPr>
            <p:spPr bwMode="auto">
              <a:xfrm>
                <a:off x="2339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8" name="Group 53"/>
            <p:cNvGrpSpPr>
              <a:grpSpLocks/>
            </p:cNvGrpSpPr>
            <p:nvPr/>
          </p:nvGrpSpPr>
          <p:grpSpPr bwMode="auto">
            <a:xfrm>
              <a:off x="3892550" y="3662363"/>
              <a:ext cx="177800" cy="153988"/>
              <a:chOff x="2452" y="2307"/>
              <a:chExt cx="112" cy="97"/>
            </a:xfrm>
          </p:grpSpPr>
          <p:sp>
            <p:nvSpPr>
              <p:cNvPr id="55756" name="Rectangle 51"/>
              <p:cNvSpPr>
                <a:spLocks noChangeArrowheads="1"/>
              </p:cNvSpPr>
              <p:nvPr/>
            </p:nvSpPr>
            <p:spPr bwMode="auto">
              <a:xfrm>
                <a:off x="2452" y="230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57" name="Rectangle 52"/>
              <p:cNvSpPr>
                <a:spLocks noChangeArrowheads="1"/>
              </p:cNvSpPr>
              <p:nvPr/>
            </p:nvSpPr>
            <p:spPr bwMode="auto">
              <a:xfrm>
                <a:off x="2452" y="230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19" name="Group 56"/>
            <p:cNvGrpSpPr>
              <a:grpSpLocks/>
            </p:cNvGrpSpPr>
            <p:nvPr/>
          </p:nvGrpSpPr>
          <p:grpSpPr bwMode="auto">
            <a:xfrm>
              <a:off x="4070350" y="3662363"/>
              <a:ext cx="179388" cy="153988"/>
              <a:chOff x="2564" y="2307"/>
              <a:chExt cx="113" cy="97"/>
            </a:xfrm>
          </p:grpSpPr>
          <p:sp>
            <p:nvSpPr>
              <p:cNvPr id="55754" name="Rectangle 54"/>
              <p:cNvSpPr>
                <a:spLocks noChangeArrowheads="1"/>
              </p:cNvSpPr>
              <p:nvPr/>
            </p:nvSpPr>
            <p:spPr bwMode="auto">
              <a:xfrm>
                <a:off x="2564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55" name="Rectangle 55"/>
              <p:cNvSpPr>
                <a:spLocks noChangeArrowheads="1"/>
              </p:cNvSpPr>
              <p:nvPr/>
            </p:nvSpPr>
            <p:spPr bwMode="auto">
              <a:xfrm>
                <a:off x="2564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" name="Group 59"/>
            <p:cNvGrpSpPr>
              <a:grpSpLocks/>
            </p:cNvGrpSpPr>
            <p:nvPr/>
          </p:nvGrpSpPr>
          <p:grpSpPr bwMode="auto">
            <a:xfrm>
              <a:off x="4249738" y="3662363"/>
              <a:ext cx="179388" cy="153988"/>
              <a:chOff x="2677" y="2307"/>
              <a:chExt cx="113" cy="97"/>
            </a:xfrm>
          </p:grpSpPr>
          <p:sp>
            <p:nvSpPr>
              <p:cNvPr id="55752" name="Rectangle 57"/>
              <p:cNvSpPr>
                <a:spLocks noChangeArrowheads="1"/>
              </p:cNvSpPr>
              <p:nvPr/>
            </p:nvSpPr>
            <p:spPr bwMode="auto">
              <a:xfrm>
                <a:off x="2677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53" name="Rectangle 58"/>
              <p:cNvSpPr>
                <a:spLocks noChangeArrowheads="1"/>
              </p:cNvSpPr>
              <p:nvPr/>
            </p:nvSpPr>
            <p:spPr bwMode="auto">
              <a:xfrm>
                <a:off x="2677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" name="Group 62"/>
            <p:cNvGrpSpPr>
              <a:grpSpLocks/>
            </p:cNvGrpSpPr>
            <p:nvPr/>
          </p:nvGrpSpPr>
          <p:grpSpPr bwMode="auto">
            <a:xfrm>
              <a:off x="4429125" y="3662363"/>
              <a:ext cx="177800" cy="153988"/>
              <a:chOff x="2790" y="2307"/>
              <a:chExt cx="112" cy="97"/>
            </a:xfrm>
          </p:grpSpPr>
          <p:sp>
            <p:nvSpPr>
              <p:cNvPr id="55750" name="Rectangle 60"/>
              <p:cNvSpPr>
                <a:spLocks noChangeArrowheads="1"/>
              </p:cNvSpPr>
              <p:nvPr/>
            </p:nvSpPr>
            <p:spPr bwMode="auto">
              <a:xfrm>
                <a:off x="2790" y="230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51" name="Rectangle 61"/>
              <p:cNvSpPr>
                <a:spLocks noChangeArrowheads="1"/>
              </p:cNvSpPr>
              <p:nvPr/>
            </p:nvSpPr>
            <p:spPr bwMode="auto">
              <a:xfrm>
                <a:off x="2790" y="230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2" name="Group 65"/>
            <p:cNvGrpSpPr>
              <a:grpSpLocks/>
            </p:cNvGrpSpPr>
            <p:nvPr/>
          </p:nvGrpSpPr>
          <p:grpSpPr bwMode="auto">
            <a:xfrm>
              <a:off x="4606925" y="3662363"/>
              <a:ext cx="179388" cy="153988"/>
              <a:chOff x="2902" y="2307"/>
              <a:chExt cx="113" cy="97"/>
            </a:xfrm>
          </p:grpSpPr>
          <p:sp>
            <p:nvSpPr>
              <p:cNvPr id="55748" name="Rectangle 63"/>
              <p:cNvSpPr>
                <a:spLocks noChangeArrowheads="1"/>
              </p:cNvSpPr>
              <p:nvPr/>
            </p:nvSpPr>
            <p:spPr bwMode="auto">
              <a:xfrm>
                <a:off x="2902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49" name="Rectangle 64"/>
              <p:cNvSpPr>
                <a:spLocks noChangeArrowheads="1"/>
              </p:cNvSpPr>
              <p:nvPr/>
            </p:nvSpPr>
            <p:spPr bwMode="auto">
              <a:xfrm>
                <a:off x="2902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576" name="Rectangle 66"/>
            <p:cNvSpPr>
              <a:spLocks noChangeArrowheads="1"/>
            </p:cNvSpPr>
            <p:nvPr/>
          </p:nvSpPr>
          <p:spPr bwMode="auto">
            <a:xfrm>
              <a:off x="4965700" y="366236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577" name="Rectangle 67"/>
            <p:cNvSpPr>
              <a:spLocks noChangeArrowheads="1"/>
            </p:cNvSpPr>
            <p:nvPr/>
          </p:nvSpPr>
          <p:spPr bwMode="auto">
            <a:xfrm>
              <a:off x="5145088" y="366236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578" name="Rectangle 68"/>
            <p:cNvSpPr>
              <a:spLocks noChangeArrowheads="1"/>
            </p:cNvSpPr>
            <p:nvPr/>
          </p:nvSpPr>
          <p:spPr bwMode="auto">
            <a:xfrm>
              <a:off x="5322888" y="366236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23" name="Group 71"/>
            <p:cNvGrpSpPr>
              <a:grpSpLocks/>
            </p:cNvGrpSpPr>
            <p:nvPr/>
          </p:nvGrpSpPr>
          <p:grpSpPr bwMode="auto">
            <a:xfrm>
              <a:off x="2849563" y="3560763"/>
              <a:ext cx="119063" cy="101600"/>
              <a:chOff x="1795" y="2243"/>
              <a:chExt cx="75" cy="64"/>
            </a:xfrm>
          </p:grpSpPr>
          <p:sp>
            <p:nvSpPr>
              <p:cNvPr id="55746" name="Rectangle 69"/>
              <p:cNvSpPr>
                <a:spLocks noChangeArrowheads="1"/>
              </p:cNvSpPr>
              <p:nvPr/>
            </p:nvSpPr>
            <p:spPr bwMode="auto">
              <a:xfrm>
                <a:off x="1795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47" name="Rectangle 70"/>
              <p:cNvSpPr>
                <a:spLocks noChangeArrowheads="1"/>
              </p:cNvSpPr>
              <p:nvPr/>
            </p:nvSpPr>
            <p:spPr bwMode="auto">
              <a:xfrm>
                <a:off x="1795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4" name="Group 74"/>
            <p:cNvGrpSpPr>
              <a:grpSpLocks/>
            </p:cNvGrpSpPr>
            <p:nvPr/>
          </p:nvGrpSpPr>
          <p:grpSpPr bwMode="auto">
            <a:xfrm>
              <a:off x="2849563" y="2743200"/>
              <a:ext cx="119063" cy="101600"/>
              <a:chOff x="1795" y="1728"/>
              <a:chExt cx="75" cy="64"/>
            </a:xfrm>
          </p:grpSpPr>
          <p:sp>
            <p:nvSpPr>
              <p:cNvPr id="55744" name="Rectangle 72"/>
              <p:cNvSpPr>
                <a:spLocks noChangeArrowheads="1"/>
              </p:cNvSpPr>
              <p:nvPr/>
            </p:nvSpPr>
            <p:spPr bwMode="auto">
              <a:xfrm>
                <a:off x="1795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45" name="Rectangle 73"/>
              <p:cNvSpPr>
                <a:spLocks noChangeArrowheads="1"/>
              </p:cNvSpPr>
              <p:nvPr/>
            </p:nvSpPr>
            <p:spPr bwMode="auto">
              <a:xfrm>
                <a:off x="1795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5" name="Group 77"/>
            <p:cNvGrpSpPr>
              <a:grpSpLocks/>
            </p:cNvGrpSpPr>
            <p:nvPr/>
          </p:nvGrpSpPr>
          <p:grpSpPr bwMode="auto">
            <a:xfrm>
              <a:off x="2849563" y="2844800"/>
              <a:ext cx="119063" cy="103188"/>
              <a:chOff x="1795" y="1792"/>
              <a:chExt cx="75" cy="65"/>
            </a:xfrm>
          </p:grpSpPr>
          <p:sp>
            <p:nvSpPr>
              <p:cNvPr id="55742" name="Rectangle 75"/>
              <p:cNvSpPr>
                <a:spLocks noChangeArrowheads="1"/>
              </p:cNvSpPr>
              <p:nvPr/>
            </p:nvSpPr>
            <p:spPr bwMode="auto">
              <a:xfrm>
                <a:off x="1795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43" name="Rectangle 76"/>
              <p:cNvSpPr>
                <a:spLocks noChangeArrowheads="1"/>
              </p:cNvSpPr>
              <p:nvPr/>
            </p:nvSpPr>
            <p:spPr bwMode="auto">
              <a:xfrm>
                <a:off x="1795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6" name="Group 80"/>
            <p:cNvGrpSpPr>
              <a:grpSpLocks/>
            </p:cNvGrpSpPr>
            <p:nvPr/>
          </p:nvGrpSpPr>
          <p:grpSpPr bwMode="auto">
            <a:xfrm>
              <a:off x="2849563" y="2947988"/>
              <a:ext cx="119063" cy="101600"/>
              <a:chOff x="1795" y="1857"/>
              <a:chExt cx="75" cy="64"/>
            </a:xfrm>
          </p:grpSpPr>
          <p:sp>
            <p:nvSpPr>
              <p:cNvPr id="55740" name="Rectangle 78"/>
              <p:cNvSpPr>
                <a:spLocks noChangeArrowheads="1"/>
              </p:cNvSpPr>
              <p:nvPr/>
            </p:nvSpPr>
            <p:spPr bwMode="auto">
              <a:xfrm>
                <a:off x="1795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41" name="Rectangle 79"/>
              <p:cNvSpPr>
                <a:spLocks noChangeArrowheads="1"/>
              </p:cNvSpPr>
              <p:nvPr/>
            </p:nvSpPr>
            <p:spPr bwMode="auto">
              <a:xfrm>
                <a:off x="1795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7" name="Group 83"/>
            <p:cNvGrpSpPr>
              <a:grpSpLocks/>
            </p:cNvGrpSpPr>
            <p:nvPr/>
          </p:nvGrpSpPr>
          <p:grpSpPr bwMode="auto">
            <a:xfrm>
              <a:off x="2849563" y="3049588"/>
              <a:ext cx="119063" cy="101600"/>
              <a:chOff x="1795" y="1921"/>
              <a:chExt cx="75" cy="64"/>
            </a:xfrm>
          </p:grpSpPr>
          <p:sp>
            <p:nvSpPr>
              <p:cNvPr id="55738" name="Rectangle 81"/>
              <p:cNvSpPr>
                <a:spLocks noChangeArrowheads="1"/>
              </p:cNvSpPr>
              <p:nvPr/>
            </p:nvSpPr>
            <p:spPr bwMode="auto">
              <a:xfrm>
                <a:off x="1795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39" name="Rectangle 82"/>
              <p:cNvSpPr>
                <a:spLocks noChangeArrowheads="1"/>
              </p:cNvSpPr>
              <p:nvPr/>
            </p:nvSpPr>
            <p:spPr bwMode="auto">
              <a:xfrm>
                <a:off x="1795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8" name="Group 86"/>
            <p:cNvGrpSpPr>
              <a:grpSpLocks/>
            </p:cNvGrpSpPr>
            <p:nvPr/>
          </p:nvGrpSpPr>
          <p:grpSpPr bwMode="auto">
            <a:xfrm>
              <a:off x="2849563" y="3151188"/>
              <a:ext cx="119063" cy="103188"/>
              <a:chOff x="1795" y="1985"/>
              <a:chExt cx="75" cy="65"/>
            </a:xfrm>
          </p:grpSpPr>
          <p:sp>
            <p:nvSpPr>
              <p:cNvPr id="55736" name="Rectangle 84"/>
              <p:cNvSpPr>
                <a:spLocks noChangeArrowheads="1"/>
              </p:cNvSpPr>
              <p:nvPr/>
            </p:nvSpPr>
            <p:spPr bwMode="auto">
              <a:xfrm>
                <a:off x="1795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37" name="Rectangle 85"/>
              <p:cNvSpPr>
                <a:spLocks noChangeArrowheads="1"/>
              </p:cNvSpPr>
              <p:nvPr/>
            </p:nvSpPr>
            <p:spPr bwMode="auto">
              <a:xfrm>
                <a:off x="1795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9" name="Group 89"/>
            <p:cNvGrpSpPr>
              <a:grpSpLocks/>
            </p:cNvGrpSpPr>
            <p:nvPr/>
          </p:nvGrpSpPr>
          <p:grpSpPr bwMode="auto">
            <a:xfrm>
              <a:off x="2849563" y="3254375"/>
              <a:ext cx="119063" cy="101600"/>
              <a:chOff x="1795" y="2050"/>
              <a:chExt cx="75" cy="64"/>
            </a:xfrm>
          </p:grpSpPr>
          <p:sp>
            <p:nvSpPr>
              <p:cNvPr id="55734" name="Rectangle 87"/>
              <p:cNvSpPr>
                <a:spLocks noChangeArrowheads="1"/>
              </p:cNvSpPr>
              <p:nvPr/>
            </p:nvSpPr>
            <p:spPr bwMode="auto">
              <a:xfrm>
                <a:off x="1795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35" name="Rectangle 88"/>
              <p:cNvSpPr>
                <a:spLocks noChangeArrowheads="1"/>
              </p:cNvSpPr>
              <p:nvPr/>
            </p:nvSpPr>
            <p:spPr bwMode="auto">
              <a:xfrm>
                <a:off x="1795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30" name="Group 92"/>
            <p:cNvGrpSpPr>
              <a:grpSpLocks/>
            </p:cNvGrpSpPr>
            <p:nvPr/>
          </p:nvGrpSpPr>
          <p:grpSpPr bwMode="auto">
            <a:xfrm>
              <a:off x="2849563" y="3355975"/>
              <a:ext cx="119063" cy="103188"/>
              <a:chOff x="1795" y="2114"/>
              <a:chExt cx="75" cy="65"/>
            </a:xfrm>
          </p:grpSpPr>
          <p:sp>
            <p:nvSpPr>
              <p:cNvPr id="55732" name="Rectangle 90"/>
              <p:cNvSpPr>
                <a:spLocks noChangeArrowheads="1"/>
              </p:cNvSpPr>
              <p:nvPr/>
            </p:nvSpPr>
            <p:spPr bwMode="auto">
              <a:xfrm>
                <a:off x="1795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33" name="Rectangle 91"/>
              <p:cNvSpPr>
                <a:spLocks noChangeArrowheads="1"/>
              </p:cNvSpPr>
              <p:nvPr/>
            </p:nvSpPr>
            <p:spPr bwMode="auto">
              <a:xfrm>
                <a:off x="1795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31" name="Group 95"/>
            <p:cNvGrpSpPr>
              <a:grpSpLocks/>
            </p:cNvGrpSpPr>
            <p:nvPr/>
          </p:nvGrpSpPr>
          <p:grpSpPr bwMode="auto">
            <a:xfrm>
              <a:off x="2849563" y="3459163"/>
              <a:ext cx="119063" cy="101600"/>
              <a:chOff x="1795" y="2179"/>
              <a:chExt cx="75" cy="64"/>
            </a:xfrm>
          </p:grpSpPr>
          <p:sp>
            <p:nvSpPr>
              <p:cNvPr id="55730" name="Rectangle 93"/>
              <p:cNvSpPr>
                <a:spLocks noChangeArrowheads="1"/>
              </p:cNvSpPr>
              <p:nvPr/>
            </p:nvSpPr>
            <p:spPr bwMode="auto">
              <a:xfrm>
                <a:off x="1795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31" name="Rectangle 94"/>
              <p:cNvSpPr>
                <a:spLocks noChangeArrowheads="1"/>
              </p:cNvSpPr>
              <p:nvPr/>
            </p:nvSpPr>
            <p:spPr bwMode="auto">
              <a:xfrm>
                <a:off x="1795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48" name="Group 98"/>
            <p:cNvGrpSpPr>
              <a:grpSpLocks/>
            </p:cNvGrpSpPr>
            <p:nvPr/>
          </p:nvGrpSpPr>
          <p:grpSpPr bwMode="auto">
            <a:xfrm>
              <a:off x="2849563" y="2538413"/>
              <a:ext cx="119063" cy="101600"/>
              <a:chOff x="1795" y="1599"/>
              <a:chExt cx="75" cy="64"/>
            </a:xfrm>
          </p:grpSpPr>
          <p:sp>
            <p:nvSpPr>
              <p:cNvPr id="55728" name="Rectangle 96"/>
              <p:cNvSpPr>
                <a:spLocks noChangeArrowheads="1"/>
              </p:cNvSpPr>
              <p:nvPr/>
            </p:nvSpPr>
            <p:spPr bwMode="auto">
              <a:xfrm>
                <a:off x="1795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29" name="Rectangle 97"/>
              <p:cNvSpPr>
                <a:spLocks noChangeArrowheads="1"/>
              </p:cNvSpPr>
              <p:nvPr/>
            </p:nvSpPr>
            <p:spPr bwMode="auto">
              <a:xfrm>
                <a:off x="1795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49" name="Group 101"/>
            <p:cNvGrpSpPr>
              <a:grpSpLocks/>
            </p:cNvGrpSpPr>
            <p:nvPr/>
          </p:nvGrpSpPr>
          <p:grpSpPr bwMode="auto">
            <a:xfrm>
              <a:off x="2878138" y="1822450"/>
              <a:ext cx="119063" cy="101600"/>
              <a:chOff x="1813" y="1148"/>
              <a:chExt cx="75" cy="64"/>
            </a:xfrm>
          </p:grpSpPr>
          <p:sp>
            <p:nvSpPr>
              <p:cNvPr id="55726" name="Rectangle 99"/>
              <p:cNvSpPr>
                <a:spLocks noChangeArrowheads="1"/>
              </p:cNvSpPr>
              <p:nvPr/>
            </p:nvSpPr>
            <p:spPr bwMode="auto">
              <a:xfrm>
                <a:off x="1813" y="114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27" name="Rectangle 100"/>
              <p:cNvSpPr>
                <a:spLocks noChangeArrowheads="1"/>
              </p:cNvSpPr>
              <p:nvPr/>
            </p:nvSpPr>
            <p:spPr bwMode="auto">
              <a:xfrm>
                <a:off x="1813" y="114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0" name="Group 104"/>
            <p:cNvGrpSpPr>
              <a:grpSpLocks/>
            </p:cNvGrpSpPr>
            <p:nvPr/>
          </p:nvGrpSpPr>
          <p:grpSpPr bwMode="auto">
            <a:xfrm>
              <a:off x="2878138" y="1924050"/>
              <a:ext cx="119063" cy="103188"/>
              <a:chOff x="1813" y="1212"/>
              <a:chExt cx="75" cy="65"/>
            </a:xfrm>
          </p:grpSpPr>
          <p:sp>
            <p:nvSpPr>
              <p:cNvPr id="55724" name="Rectangle 102"/>
              <p:cNvSpPr>
                <a:spLocks noChangeArrowheads="1"/>
              </p:cNvSpPr>
              <p:nvPr/>
            </p:nvSpPr>
            <p:spPr bwMode="auto">
              <a:xfrm>
                <a:off x="1813" y="121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25" name="Rectangle 103"/>
              <p:cNvSpPr>
                <a:spLocks noChangeArrowheads="1"/>
              </p:cNvSpPr>
              <p:nvPr/>
            </p:nvSpPr>
            <p:spPr bwMode="auto">
              <a:xfrm>
                <a:off x="1813" y="121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1" name="Group 107"/>
            <p:cNvGrpSpPr>
              <a:grpSpLocks/>
            </p:cNvGrpSpPr>
            <p:nvPr/>
          </p:nvGrpSpPr>
          <p:grpSpPr bwMode="auto">
            <a:xfrm>
              <a:off x="2878138" y="2027238"/>
              <a:ext cx="119063" cy="101600"/>
              <a:chOff x="1813" y="1277"/>
              <a:chExt cx="75" cy="64"/>
            </a:xfrm>
          </p:grpSpPr>
          <p:sp>
            <p:nvSpPr>
              <p:cNvPr id="55722" name="Rectangle 105"/>
              <p:cNvSpPr>
                <a:spLocks noChangeArrowheads="1"/>
              </p:cNvSpPr>
              <p:nvPr/>
            </p:nvSpPr>
            <p:spPr bwMode="auto">
              <a:xfrm>
                <a:off x="1813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23" name="Rectangle 106"/>
              <p:cNvSpPr>
                <a:spLocks noChangeArrowheads="1"/>
              </p:cNvSpPr>
              <p:nvPr/>
            </p:nvSpPr>
            <p:spPr bwMode="auto">
              <a:xfrm>
                <a:off x="1813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2" name="Group 110"/>
            <p:cNvGrpSpPr>
              <a:grpSpLocks/>
            </p:cNvGrpSpPr>
            <p:nvPr/>
          </p:nvGrpSpPr>
          <p:grpSpPr bwMode="auto">
            <a:xfrm>
              <a:off x="2878138" y="2128838"/>
              <a:ext cx="119063" cy="103188"/>
              <a:chOff x="1813" y="1341"/>
              <a:chExt cx="75" cy="65"/>
            </a:xfrm>
          </p:grpSpPr>
          <p:sp>
            <p:nvSpPr>
              <p:cNvPr id="55720" name="Rectangle 108"/>
              <p:cNvSpPr>
                <a:spLocks noChangeArrowheads="1"/>
              </p:cNvSpPr>
              <p:nvPr/>
            </p:nvSpPr>
            <p:spPr bwMode="auto">
              <a:xfrm>
                <a:off x="1813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21" name="Rectangle 109"/>
              <p:cNvSpPr>
                <a:spLocks noChangeArrowheads="1"/>
              </p:cNvSpPr>
              <p:nvPr/>
            </p:nvSpPr>
            <p:spPr bwMode="auto">
              <a:xfrm>
                <a:off x="1813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3" name="Group 113"/>
            <p:cNvGrpSpPr>
              <a:grpSpLocks/>
            </p:cNvGrpSpPr>
            <p:nvPr/>
          </p:nvGrpSpPr>
          <p:grpSpPr bwMode="auto">
            <a:xfrm>
              <a:off x="2878138" y="2232025"/>
              <a:ext cx="119063" cy="101600"/>
              <a:chOff x="1813" y="1406"/>
              <a:chExt cx="75" cy="64"/>
            </a:xfrm>
          </p:grpSpPr>
          <p:sp>
            <p:nvSpPr>
              <p:cNvPr id="55718" name="Rectangle 111"/>
              <p:cNvSpPr>
                <a:spLocks noChangeArrowheads="1"/>
              </p:cNvSpPr>
              <p:nvPr/>
            </p:nvSpPr>
            <p:spPr bwMode="auto">
              <a:xfrm>
                <a:off x="1813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19" name="Rectangle 112"/>
              <p:cNvSpPr>
                <a:spLocks noChangeArrowheads="1"/>
              </p:cNvSpPr>
              <p:nvPr/>
            </p:nvSpPr>
            <p:spPr bwMode="auto">
              <a:xfrm>
                <a:off x="1813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6" name="Group 116"/>
            <p:cNvGrpSpPr>
              <a:grpSpLocks/>
            </p:cNvGrpSpPr>
            <p:nvPr/>
          </p:nvGrpSpPr>
          <p:grpSpPr bwMode="auto">
            <a:xfrm>
              <a:off x="2878138" y="2333625"/>
              <a:ext cx="119063" cy="101600"/>
              <a:chOff x="1813" y="1470"/>
              <a:chExt cx="75" cy="64"/>
            </a:xfrm>
          </p:grpSpPr>
          <p:sp>
            <p:nvSpPr>
              <p:cNvPr id="55716" name="Rectangle 114"/>
              <p:cNvSpPr>
                <a:spLocks noChangeArrowheads="1"/>
              </p:cNvSpPr>
              <p:nvPr/>
            </p:nvSpPr>
            <p:spPr bwMode="auto">
              <a:xfrm>
                <a:off x="1813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17" name="Rectangle 115"/>
              <p:cNvSpPr>
                <a:spLocks noChangeArrowheads="1"/>
              </p:cNvSpPr>
              <p:nvPr/>
            </p:nvSpPr>
            <p:spPr bwMode="auto">
              <a:xfrm>
                <a:off x="1813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7" name="Group 119"/>
            <p:cNvGrpSpPr>
              <a:grpSpLocks/>
            </p:cNvGrpSpPr>
            <p:nvPr/>
          </p:nvGrpSpPr>
          <p:grpSpPr bwMode="auto">
            <a:xfrm>
              <a:off x="2849563" y="2435225"/>
              <a:ext cx="119063" cy="103188"/>
              <a:chOff x="1795" y="1534"/>
              <a:chExt cx="75" cy="65"/>
            </a:xfrm>
          </p:grpSpPr>
          <p:sp>
            <p:nvSpPr>
              <p:cNvPr id="55714" name="Rectangle 117"/>
              <p:cNvSpPr>
                <a:spLocks noChangeArrowheads="1"/>
              </p:cNvSpPr>
              <p:nvPr/>
            </p:nvSpPr>
            <p:spPr bwMode="auto">
              <a:xfrm>
                <a:off x="1795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15" name="Rectangle 118"/>
              <p:cNvSpPr>
                <a:spLocks noChangeArrowheads="1"/>
              </p:cNvSpPr>
              <p:nvPr/>
            </p:nvSpPr>
            <p:spPr bwMode="auto">
              <a:xfrm>
                <a:off x="1795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58" name="Group 122"/>
            <p:cNvGrpSpPr>
              <a:grpSpLocks/>
            </p:cNvGrpSpPr>
            <p:nvPr/>
          </p:nvGrpSpPr>
          <p:grpSpPr bwMode="auto">
            <a:xfrm>
              <a:off x="1655763" y="3560763"/>
              <a:ext cx="120650" cy="101600"/>
              <a:chOff x="1043" y="2243"/>
              <a:chExt cx="76" cy="64"/>
            </a:xfrm>
          </p:grpSpPr>
          <p:sp>
            <p:nvSpPr>
              <p:cNvPr id="55712" name="Rectangle 120"/>
              <p:cNvSpPr>
                <a:spLocks noChangeArrowheads="1"/>
              </p:cNvSpPr>
              <p:nvPr/>
            </p:nvSpPr>
            <p:spPr bwMode="auto">
              <a:xfrm>
                <a:off x="1043" y="2243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13" name="Rectangle 121"/>
              <p:cNvSpPr>
                <a:spLocks noChangeArrowheads="1"/>
              </p:cNvSpPr>
              <p:nvPr/>
            </p:nvSpPr>
            <p:spPr bwMode="auto">
              <a:xfrm>
                <a:off x="1043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0" name="Group 125"/>
            <p:cNvGrpSpPr>
              <a:grpSpLocks/>
            </p:cNvGrpSpPr>
            <p:nvPr/>
          </p:nvGrpSpPr>
          <p:grpSpPr bwMode="auto">
            <a:xfrm>
              <a:off x="1776413" y="3560763"/>
              <a:ext cx="119063" cy="101600"/>
              <a:chOff x="1119" y="2243"/>
              <a:chExt cx="75" cy="64"/>
            </a:xfrm>
          </p:grpSpPr>
          <p:sp>
            <p:nvSpPr>
              <p:cNvPr id="55710" name="Rectangle 123"/>
              <p:cNvSpPr>
                <a:spLocks noChangeArrowheads="1"/>
              </p:cNvSpPr>
              <p:nvPr/>
            </p:nvSpPr>
            <p:spPr bwMode="auto">
              <a:xfrm>
                <a:off x="1119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11" name="Rectangle 124"/>
              <p:cNvSpPr>
                <a:spLocks noChangeArrowheads="1"/>
              </p:cNvSpPr>
              <p:nvPr/>
            </p:nvSpPr>
            <p:spPr bwMode="auto">
              <a:xfrm>
                <a:off x="1119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1" name="Group 128"/>
            <p:cNvGrpSpPr>
              <a:grpSpLocks/>
            </p:cNvGrpSpPr>
            <p:nvPr/>
          </p:nvGrpSpPr>
          <p:grpSpPr bwMode="auto">
            <a:xfrm>
              <a:off x="1895475" y="3560763"/>
              <a:ext cx="119063" cy="101600"/>
              <a:chOff x="1194" y="2243"/>
              <a:chExt cx="75" cy="64"/>
            </a:xfrm>
          </p:grpSpPr>
          <p:sp>
            <p:nvSpPr>
              <p:cNvPr id="55708" name="Rectangle 126"/>
              <p:cNvSpPr>
                <a:spLocks noChangeArrowheads="1"/>
              </p:cNvSpPr>
              <p:nvPr/>
            </p:nvSpPr>
            <p:spPr bwMode="auto">
              <a:xfrm>
                <a:off x="1194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09" name="Rectangle 127"/>
              <p:cNvSpPr>
                <a:spLocks noChangeArrowheads="1"/>
              </p:cNvSpPr>
              <p:nvPr/>
            </p:nvSpPr>
            <p:spPr bwMode="auto">
              <a:xfrm>
                <a:off x="1194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3" name="Group 131"/>
            <p:cNvGrpSpPr>
              <a:grpSpLocks/>
            </p:cNvGrpSpPr>
            <p:nvPr/>
          </p:nvGrpSpPr>
          <p:grpSpPr bwMode="auto">
            <a:xfrm>
              <a:off x="2014538" y="3560763"/>
              <a:ext cx="119063" cy="101600"/>
              <a:chOff x="1269" y="2243"/>
              <a:chExt cx="75" cy="64"/>
            </a:xfrm>
          </p:grpSpPr>
          <p:sp>
            <p:nvSpPr>
              <p:cNvPr id="55706" name="Rectangle 129"/>
              <p:cNvSpPr>
                <a:spLocks noChangeArrowheads="1"/>
              </p:cNvSpPr>
              <p:nvPr/>
            </p:nvSpPr>
            <p:spPr bwMode="auto">
              <a:xfrm>
                <a:off x="1269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07" name="Rectangle 130"/>
              <p:cNvSpPr>
                <a:spLocks noChangeArrowheads="1"/>
              </p:cNvSpPr>
              <p:nvPr/>
            </p:nvSpPr>
            <p:spPr bwMode="auto">
              <a:xfrm>
                <a:off x="1269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4" name="Group 134"/>
            <p:cNvGrpSpPr>
              <a:grpSpLocks/>
            </p:cNvGrpSpPr>
            <p:nvPr/>
          </p:nvGrpSpPr>
          <p:grpSpPr bwMode="auto">
            <a:xfrm>
              <a:off x="2133600" y="3560763"/>
              <a:ext cx="119063" cy="101600"/>
              <a:chOff x="1344" y="2243"/>
              <a:chExt cx="75" cy="64"/>
            </a:xfrm>
          </p:grpSpPr>
          <p:sp>
            <p:nvSpPr>
              <p:cNvPr id="55704" name="Rectangle 132"/>
              <p:cNvSpPr>
                <a:spLocks noChangeArrowheads="1"/>
              </p:cNvSpPr>
              <p:nvPr/>
            </p:nvSpPr>
            <p:spPr bwMode="auto">
              <a:xfrm>
                <a:off x="1344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05" name="Rectangle 133"/>
              <p:cNvSpPr>
                <a:spLocks noChangeArrowheads="1"/>
              </p:cNvSpPr>
              <p:nvPr/>
            </p:nvSpPr>
            <p:spPr bwMode="auto">
              <a:xfrm>
                <a:off x="1344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01" name="Rectangle 135"/>
            <p:cNvSpPr>
              <a:spLocks noChangeArrowheads="1"/>
            </p:cNvSpPr>
            <p:nvPr/>
          </p:nvSpPr>
          <p:spPr bwMode="auto">
            <a:xfrm>
              <a:off x="2371725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265" name="Group 138"/>
            <p:cNvGrpSpPr>
              <a:grpSpLocks/>
            </p:cNvGrpSpPr>
            <p:nvPr/>
          </p:nvGrpSpPr>
          <p:grpSpPr bwMode="auto">
            <a:xfrm>
              <a:off x="1776413" y="3459163"/>
              <a:ext cx="119063" cy="101600"/>
              <a:chOff x="1119" y="2179"/>
              <a:chExt cx="75" cy="64"/>
            </a:xfrm>
          </p:grpSpPr>
          <p:sp>
            <p:nvSpPr>
              <p:cNvPr id="55702" name="Rectangle 136"/>
              <p:cNvSpPr>
                <a:spLocks noChangeArrowheads="1"/>
              </p:cNvSpPr>
              <p:nvPr/>
            </p:nvSpPr>
            <p:spPr bwMode="auto">
              <a:xfrm>
                <a:off x="1119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03" name="Rectangle 137"/>
              <p:cNvSpPr>
                <a:spLocks noChangeArrowheads="1"/>
              </p:cNvSpPr>
              <p:nvPr/>
            </p:nvSpPr>
            <p:spPr bwMode="auto">
              <a:xfrm>
                <a:off x="1119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6" name="Group 141"/>
            <p:cNvGrpSpPr>
              <a:grpSpLocks/>
            </p:cNvGrpSpPr>
            <p:nvPr/>
          </p:nvGrpSpPr>
          <p:grpSpPr bwMode="auto">
            <a:xfrm>
              <a:off x="1895475" y="3459163"/>
              <a:ext cx="119063" cy="101600"/>
              <a:chOff x="1194" y="2179"/>
              <a:chExt cx="75" cy="64"/>
            </a:xfrm>
          </p:grpSpPr>
          <p:sp>
            <p:nvSpPr>
              <p:cNvPr id="55700" name="Rectangle 139"/>
              <p:cNvSpPr>
                <a:spLocks noChangeArrowheads="1"/>
              </p:cNvSpPr>
              <p:nvPr/>
            </p:nvSpPr>
            <p:spPr bwMode="auto">
              <a:xfrm>
                <a:off x="1194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701" name="Rectangle 140"/>
              <p:cNvSpPr>
                <a:spLocks noChangeArrowheads="1"/>
              </p:cNvSpPr>
              <p:nvPr/>
            </p:nvSpPr>
            <p:spPr bwMode="auto">
              <a:xfrm>
                <a:off x="1194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7" name="Group 144"/>
            <p:cNvGrpSpPr>
              <a:grpSpLocks/>
            </p:cNvGrpSpPr>
            <p:nvPr/>
          </p:nvGrpSpPr>
          <p:grpSpPr bwMode="auto">
            <a:xfrm>
              <a:off x="2014538" y="3459163"/>
              <a:ext cx="119063" cy="101600"/>
              <a:chOff x="1269" y="2179"/>
              <a:chExt cx="75" cy="64"/>
            </a:xfrm>
          </p:grpSpPr>
          <p:sp>
            <p:nvSpPr>
              <p:cNvPr id="55698" name="Rectangle 142"/>
              <p:cNvSpPr>
                <a:spLocks noChangeArrowheads="1"/>
              </p:cNvSpPr>
              <p:nvPr/>
            </p:nvSpPr>
            <p:spPr bwMode="auto">
              <a:xfrm>
                <a:off x="1269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99" name="Rectangle 143"/>
              <p:cNvSpPr>
                <a:spLocks noChangeArrowheads="1"/>
              </p:cNvSpPr>
              <p:nvPr/>
            </p:nvSpPr>
            <p:spPr bwMode="auto">
              <a:xfrm>
                <a:off x="1269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8" name="Group 147"/>
            <p:cNvGrpSpPr>
              <a:grpSpLocks/>
            </p:cNvGrpSpPr>
            <p:nvPr/>
          </p:nvGrpSpPr>
          <p:grpSpPr bwMode="auto">
            <a:xfrm>
              <a:off x="1776413" y="3355975"/>
              <a:ext cx="119063" cy="103188"/>
              <a:chOff x="1119" y="2114"/>
              <a:chExt cx="75" cy="65"/>
            </a:xfrm>
          </p:grpSpPr>
          <p:sp>
            <p:nvSpPr>
              <p:cNvPr id="55696" name="Rectangle 145"/>
              <p:cNvSpPr>
                <a:spLocks noChangeArrowheads="1"/>
              </p:cNvSpPr>
              <p:nvPr/>
            </p:nvSpPr>
            <p:spPr bwMode="auto">
              <a:xfrm>
                <a:off x="1119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97" name="Rectangle 146"/>
              <p:cNvSpPr>
                <a:spLocks noChangeArrowheads="1"/>
              </p:cNvSpPr>
              <p:nvPr/>
            </p:nvSpPr>
            <p:spPr bwMode="auto">
              <a:xfrm>
                <a:off x="1119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69" name="Group 150"/>
            <p:cNvGrpSpPr>
              <a:grpSpLocks/>
            </p:cNvGrpSpPr>
            <p:nvPr/>
          </p:nvGrpSpPr>
          <p:grpSpPr bwMode="auto">
            <a:xfrm>
              <a:off x="1895475" y="3355975"/>
              <a:ext cx="119063" cy="103188"/>
              <a:chOff x="1194" y="2114"/>
              <a:chExt cx="75" cy="65"/>
            </a:xfrm>
          </p:grpSpPr>
          <p:sp>
            <p:nvSpPr>
              <p:cNvPr id="55694" name="Rectangle 148"/>
              <p:cNvSpPr>
                <a:spLocks noChangeArrowheads="1"/>
              </p:cNvSpPr>
              <p:nvPr/>
            </p:nvSpPr>
            <p:spPr bwMode="auto">
              <a:xfrm>
                <a:off x="1194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95" name="Rectangle 149"/>
              <p:cNvSpPr>
                <a:spLocks noChangeArrowheads="1"/>
              </p:cNvSpPr>
              <p:nvPr/>
            </p:nvSpPr>
            <p:spPr bwMode="auto">
              <a:xfrm>
                <a:off x="1194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0" name="Group 153"/>
            <p:cNvGrpSpPr>
              <a:grpSpLocks/>
            </p:cNvGrpSpPr>
            <p:nvPr/>
          </p:nvGrpSpPr>
          <p:grpSpPr bwMode="auto">
            <a:xfrm>
              <a:off x="2014538" y="3355975"/>
              <a:ext cx="119063" cy="103188"/>
              <a:chOff x="1269" y="2114"/>
              <a:chExt cx="75" cy="65"/>
            </a:xfrm>
          </p:grpSpPr>
          <p:sp>
            <p:nvSpPr>
              <p:cNvPr id="55692" name="Rectangle 151"/>
              <p:cNvSpPr>
                <a:spLocks noChangeArrowheads="1"/>
              </p:cNvSpPr>
              <p:nvPr/>
            </p:nvSpPr>
            <p:spPr bwMode="auto">
              <a:xfrm>
                <a:off x="1269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93" name="Rectangle 152"/>
              <p:cNvSpPr>
                <a:spLocks noChangeArrowheads="1"/>
              </p:cNvSpPr>
              <p:nvPr/>
            </p:nvSpPr>
            <p:spPr bwMode="auto">
              <a:xfrm>
                <a:off x="1269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08" name="Rectangle 154"/>
            <p:cNvSpPr>
              <a:spLocks noChangeArrowheads="1"/>
            </p:cNvSpPr>
            <p:nvPr/>
          </p:nvSpPr>
          <p:spPr bwMode="auto">
            <a:xfrm>
              <a:off x="2014538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09" name="Rectangle 155"/>
            <p:cNvSpPr>
              <a:spLocks noChangeArrowheads="1"/>
            </p:cNvSpPr>
            <p:nvPr/>
          </p:nvSpPr>
          <p:spPr bwMode="auto">
            <a:xfrm>
              <a:off x="2133600" y="3254375"/>
              <a:ext cx="60325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0" name="Rectangle 156"/>
            <p:cNvSpPr>
              <a:spLocks noChangeArrowheads="1"/>
            </p:cNvSpPr>
            <p:nvPr/>
          </p:nvSpPr>
          <p:spPr bwMode="auto">
            <a:xfrm>
              <a:off x="2014538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1" name="Rectangle 157"/>
            <p:cNvSpPr>
              <a:spLocks noChangeArrowheads="1"/>
            </p:cNvSpPr>
            <p:nvPr/>
          </p:nvSpPr>
          <p:spPr bwMode="auto">
            <a:xfrm>
              <a:off x="2014538" y="30495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2" name="Rectangle 158"/>
            <p:cNvSpPr>
              <a:spLocks noChangeArrowheads="1"/>
            </p:cNvSpPr>
            <p:nvPr/>
          </p:nvSpPr>
          <p:spPr bwMode="auto">
            <a:xfrm>
              <a:off x="2014538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3" name="Rectangle 159"/>
            <p:cNvSpPr>
              <a:spLocks noChangeArrowheads="1"/>
            </p:cNvSpPr>
            <p:nvPr/>
          </p:nvSpPr>
          <p:spPr bwMode="auto">
            <a:xfrm>
              <a:off x="2133600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4" name="Rectangle 160"/>
            <p:cNvSpPr>
              <a:spLocks noChangeArrowheads="1"/>
            </p:cNvSpPr>
            <p:nvPr/>
          </p:nvSpPr>
          <p:spPr bwMode="auto">
            <a:xfrm>
              <a:off x="2133600" y="274320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5" name="Rectangle 161"/>
            <p:cNvSpPr>
              <a:spLocks noChangeArrowheads="1"/>
            </p:cNvSpPr>
            <p:nvPr/>
          </p:nvSpPr>
          <p:spPr bwMode="auto">
            <a:xfrm>
              <a:off x="2133600" y="2844800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6" name="Rectangle 162"/>
            <p:cNvSpPr>
              <a:spLocks noChangeArrowheads="1"/>
            </p:cNvSpPr>
            <p:nvPr/>
          </p:nvSpPr>
          <p:spPr bwMode="auto">
            <a:xfrm>
              <a:off x="2133600" y="2640013"/>
              <a:ext cx="60325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7" name="Rectangle 163"/>
            <p:cNvSpPr>
              <a:spLocks noChangeArrowheads="1"/>
            </p:cNvSpPr>
            <p:nvPr/>
          </p:nvSpPr>
          <p:spPr bwMode="auto">
            <a:xfrm>
              <a:off x="2133600" y="2589213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8" name="Rectangle 164"/>
            <p:cNvSpPr>
              <a:spLocks noChangeArrowheads="1"/>
            </p:cNvSpPr>
            <p:nvPr/>
          </p:nvSpPr>
          <p:spPr bwMode="auto">
            <a:xfrm>
              <a:off x="2133600" y="2538413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19" name="Rectangle 165"/>
            <p:cNvSpPr>
              <a:spLocks noChangeArrowheads="1"/>
            </p:cNvSpPr>
            <p:nvPr/>
          </p:nvSpPr>
          <p:spPr bwMode="auto">
            <a:xfrm>
              <a:off x="2193925" y="2538413"/>
              <a:ext cx="58738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20" name="Rectangle 166"/>
            <p:cNvSpPr>
              <a:spLocks noChangeArrowheads="1"/>
            </p:cNvSpPr>
            <p:nvPr/>
          </p:nvSpPr>
          <p:spPr bwMode="auto">
            <a:xfrm>
              <a:off x="2133600" y="243522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271" name="Group 169"/>
            <p:cNvGrpSpPr>
              <a:grpSpLocks/>
            </p:cNvGrpSpPr>
            <p:nvPr/>
          </p:nvGrpSpPr>
          <p:grpSpPr bwMode="auto">
            <a:xfrm>
              <a:off x="1895475" y="3254375"/>
              <a:ext cx="119063" cy="101600"/>
              <a:chOff x="1194" y="2050"/>
              <a:chExt cx="75" cy="64"/>
            </a:xfrm>
          </p:grpSpPr>
          <p:sp>
            <p:nvSpPr>
              <p:cNvPr id="55690" name="Rectangle 167"/>
              <p:cNvSpPr>
                <a:spLocks noChangeArrowheads="1"/>
              </p:cNvSpPr>
              <p:nvPr/>
            </p:nvSpPr>
            <p:spPr bwMode="auto">
              <a:xfrm>
                <a:off x="1194" y="2050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91" name="Rectangle 168"/>
              <p:cNvSpPr>
                <a:spLocks noChangeArrowheads="1"/>
              </p:cNvSpPr>
              <p:nvPr/>
            </p:nvSpPr>
            <p:spPr bwMode="auto">
              <a:xfrm>
                <a:off x="1194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2" name="Group 172"/>
            <p:cNvGrpSpPr>
              <a:grpSpLocks/>
            </p:cNvGrpSpPr>
            <p:nvPr/>
          </p:nvGrpSpPr>
          <p:grpSpPr bwMode="auto">
            <a:xfrm>
              <a:off x="1895475" y="3151188"/>
              <a:ext cx="119063" cy="103188"/>
              <a:chOff x="1194" y="1985"/>
              <a:chExt cx="75" cy="65"/>
            </a:xfrm>
          </p:grpSpPr>
          <p:sp>
            <p:nvSpPr>
              <p:cNvPr id="55688" name="Rectangle 170"/>
              <p:cNvSpPr>
                <a:spLocks noChangeArrowheads="1"/>
              </p:cNvSpPr>
              <p:nvPr/>
            </p:nvSpPr>
            <p:spPr bwMode="auto">
              <a:xfrm>
                <a:off x="1194" y="1985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89" name="Rectangle 171"/>
              <p:cNvSpPr>
                <a:spLocks noChangeArrowheads="1"/>
              </p:cNvSpPr>
              <p:nvPr/>
            </p:nvSpPr>
            <p:spPr bwMode="auto">
              <a:xfrm>
                <a:off x="1194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3" name="Group 175"/>
            <p:cNvGrpSpPr>
              <a:grpSpLocks/>
            </p:cNvGrpSpPr>
            <p:nvPr/>
          </p:nvGrpSpPr>
          <p:grpSpPr bwMode="auto">
            <a:xfrm>
              <a:off x="1895475" y="3100388"/>
              <a:ext cx="119063" cy="50800"/>
              <a:chOff x="1194" y="1953"/>
              <a:chExt cx="75" cy="32"/>
            </a:xfrm>
          </p:grpSpPr>
          <p:sp>
            <p:nvSpPr>
              <p:cNvPr id="55686" name="Rectangle 173"/>
              <p:cNvSpPr>
                <a:spLocks noChangeArrowheads="1"/>
              </p:cNvSpPr>
              <p:nvPr/>
            </p:nvSpPr>
            <p:spPr bwMode="auto">
              <a:xfrm>
                <a:off x="1194" y="1953"/>
                <a:ext cx="75" cy="32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87" name="Rectangle 174"/>
              <p:cNvSpPr>
                <a:spLocks noChangeArrowheads="1"/>
              </p:cNvSpPr>
              <p:nvPr/>
            </p:nvSpPr>
            <p:spPr bwMode="auto">
              <a:xfrm>
                <a:off x="1194" y="1953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4" name="Group 178"/>
            <p:cNvGrpSpPr>
              <a:grpSpLocks/>
            </p:cNvGrpSpPr>
            <p:nvPr/>
          </p:nvGrpSpPr>
          <p:grpSpPr bwMode="auto">
            <a:xfrm>
              <a:off x="1776413" y="3049588"/>
              <a:ext cx="119063" cy="50800"/>
              <a:chOff x="1119" y="1921"/>
              <a:chExt cx="75" cy="32"/>
            </a:xfrm>
          </p:grpSpPr>
          <p:sp>
            <p:nvSpPr>
              <p:cNvPr id="55684" name="Rectangle 176"/>
              <p:cNvSpPr>
                <a:spLocks noChangeArrowheads="1"/>
              </p:cNvSpPr>
              <p:nvPr/>
            </p:nvSpPr>
            <p:spPr bwMode="auto">
              <a:xfrm>
                <a:off x="1119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85" name="Rectangle 177"/>
              <p:cNvSpPr>
                <a:spLocks noChangeArrowheads="1"/>
              </p:cNvSpPr>
              <p:nvPr/>
            </p:nvSpPr>
            <p:spPr bwMode="auto">
              <a:xfrm>
                <a:off x="1119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5" name="Group 181"/>
            <p:cNvGrpSpPr>
              <a:grpSpLocks/>
            </p:cNvGrpSpPr>
            <p:nvPr/>
          </p:nvGrpSpPr>
          <p:grpSpPr bwMode="auto">
            <a:xfrm>
              <a:off x="1655763" y="3049588"/>
              <a:ext cx="120650" cy="50800"/>
              <a:chOff x="1043" y="1921"/>
              <a:chExt cx="76" cy="32"/>
            </a:xfrm>
          </p:grpSpPr>
          <p:sp>
            <p:nvSpPr>
              <p:cNvPr id="55682" name="Rectangle 179"/>
              <p:cNvSpPr>
                <a:spLocks noChangeArrowheads="1"/>
              </p:cNvSpPr>
              <p:nvPr/>
            </p:nvSpPr>
            <p:spPr bwMode="auto">
              <a:xfrm>
                <a:off x="1043" y="1921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83" name="Rectangle 180"/>
              <p:cNvSpPr>
                <a:spLocks noChangeArrowheads="1"/>
              </p:cNvSpPr>
              <p:nvPr/>
            </p:nvSpPr>
            <p:spPr bwMode="auto">
              <a:xfrm>
                <a:off x="1043" y="1921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6" name="Group 184"/>
            <p:cNvGrpSpPr>
              <a:grpSpLocks/>
            </p:cNvGrpSpPr>
            <p:nvPr/>
          </p:nvGrpSpPr>
          <p:grpSpPr bwMode="auto">
            <a:xfrm>
              <a:off x="2162175" y="2027238"/>
              <a:ext cx="119063" cy="101600"/>
              <a:chOff x="1362" y="1277"/>
              <a:chExt cx="75" cy="64"/>
            </a:xfrm>
          </p:grpSpPr>
          <p:sp>
            <p:nvSpPr>
              <p:cNvPr id="55680" name="Rectangle 182"/>
              <p:cNvSpPr>
                <a:spLocks noChangeArrowheads="1"/>
              </p:cNvSpPr>
              <p:nvPr/>
            </p:nvSpPr>
            <p:spPr bwMode="auto">
              <a:xfrm>
                <a:off x="1362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81" name="Rectangle 183"/>
              <p:cNvSpPr>
                <a:spLocks noChangeArrowheads="1"/>
              </p:cNvSpPr>
              <p:nvPr/>
            </p:nvSpPr>
            <p:spPr bwMode="auto">
              <a:xfrm>
                <a:off x="1362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7" name="Group 187"/>
            <p:cNvGrpSpPr>
              <a:grpSpLocks/>
            </p:cNvGrpSpPr>
            <p:nvPr/>
          </p:nvGrpSpPr>
          <p:grpSpPr bwMode="auto">
            <a:xfrm>
              <a:off x="2162175" y="2232025"/>
              <a:ext cx="119063" cy="101600"/>
              <a:chOff x="1362" y="1406"/>
              <a:chExt cx="75" cy="64"/>
            </a:xfrm>
          </p:grpSpPr>
          <p:sp>
            <p:nvSpPr>
              <p:cNvPr id="55678" name="Rectangle 185"/>
              <p:cNvSpPr>
                <a:spLocks noChangeArrowheads="1"/>
              </p:cNvSpPr>
              <p:nvPr/>
            </p:nvSpPr>
            <p:spPr bwMode="auto">
              <a:xfrm>
                <a:off x="1362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79" name="Rectangle 186"/>
              <p:cNvSpPr>
                <a:spLocks noChangeArrowheads="1"/>
              </p:cNvSpPr>
              <p:nvPr/>
            </p:nvSpPr>
            <p:spPr bwMode="auto">
              <a:xfrm>
                <a:off x="1362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278" name="Group 190"/>
            <p:cNvGrpSpPr>
              <a:grpSpLocks/>
            </p:cNvGrpSpPr>
            <p:nvPr/>
          </p:nvGrpSpPr>
          <p:grpSpPr bwMode="auto">
            <a:xfrm>
              <a:off x="2162175" y="2333625"/>
              <a:ext cx="119063" cy="101600"/>
              <a:chOff x="1362" y="1470"/>
              <a:chExt cx="75" cy="64"/>
            </a:xfrm>
          </p:grpSpPr>
          <p:sp>
            <p:nvSpPr>
              <p:cNvPr id="55676" name="Rectangle 188"/>
              <p:cNvSpPr>
                <a:spLocks noChangeArrowheads="1"/>
              </p:cNvSpPr>
              <p:nvPr/>
            </p:nvSpPr>
            <p:spPr bwMode="auto">
              <a:xfrm>
                <a:off x="1362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77" name="Rectangle 189"/>
              <p:cNvSpPr>
                <a:spLocks noChangeArrowheads="1"/>
              </p:cNvSpPr>
              <p:nvPr/>
            </p:nvSpPr>
            <p:spPr bwMode="auto">
              <a:xfrm>
                <a:off x="1362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29" name="Rectangle 191"/>
            <p:cNvSpPr>
              <a:spLocks noChangeArrowheads="1"/>
            </p:cNvSpPr>
            <p:nvPr/>
          </p:nvSpPr>
          <p:spPr bwMode="auto">
            <a:xfrm>
              <a:off x="2252663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30" name="Rectangle 192"/>
            <p:cNvSpPr>
              <a:spLocks noChangeArrowheads="1"/>
            </p:cNvSpPr>
            <p:nvPr/>
          </p:nvSpPr>
          <p:spPr bwMode="auto">
            <a:xfrm>
              <a:off x="2252663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31" name="Rectangle 193"/>
            <p:cNvSpPr>
              <a:spLocks noChangeArrowheads="1"/>
            </p:cNvSpPr>
            <p:nvPr/>
          </p:nvSpPr>
          <p:spPr bwMode="auto">
            <a:xfrm>
              <a:off x="2252663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32" name="Rectangle 194"/>
            <p:cNvSpPr>
              <a:spLocks noChangeArrowheads="1"/>
            </p:cNvSpPr>
            <p:nvPr/>
          </p:nvSpPr>
          <p:spPr bwMode="auto">
            <a:xfrm>
              <a:off x="2252663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33" name="Rectangle 195"/>
            <p:cNvSpPr>
              <a:spLocks noChangeArrowheads="1"/>
            </p:cNvSpPr>
            <p:nvPr/>
          </p:nvSpPr>
          <p:spPr bwMode="auto">
            <a:xfrm>
              <a:off x="2252663" y="30495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34" name="Rectangle 196"/>
            <p:cNvSpPr>
              <a:spLocks noChangeArrowheads="1"/>
            </p:cNvSpPr>
            <p:nvPr/>
          </p:nvSpPr>
          <p:spPr bwMode="auto">
            <a:xfrm>
              <a:off x="2252663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279" name="Group 199"/>
            <p:cNvGrpSpPr>
              <a:grpSpLocks/>
            </p:cNvGrpSpPr>
            <p:nvPr/>
          </p:nvGrpSpPr>
          <p:grpSpPr bwMode="auto">
            <a:xfrm>
              <a:off x="2252663" y="2844800"/>
              <a:ext cx="119063" cy="103188"/>
              <a:chOff x="1419" y="1792"/>
              <a:chExt cx="75" cy="65"/>
            </a:xfrm>
          </p:grpSpPr>
          <p:sp>
            <p:nvSpPr>
              <p:cNvPr id="55674" name="Rectangle 197"/>
              <p:cNvSpPr>
                <a:spLocks noChangeArrowheads="1"/>
              </p:cNvSpPr>
              <p:nvPr/>
            </p:nvSpPr>
            <p:spPr bwMode="auto">
              <a:xfrm>
                <a:off x="1419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75" name="Rectangle 198"/>
              <p:cNvSpPr>
                <a:spLocks noChangeArrowheads="1"/>
              </p:cNvSpPr>
              <p:nvPr/>
            </p:nvSpPr>
            <p:spPr bwMode="auto">
              <a:xfrm>
                <a:off x="1419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2" name="Group 202"/>
            <p:cNvGrpSpPr>
              <a:grpSpLocks/>
            </p:cNvGrpSpPr>
            <p:nvPr/>
          </p:nvGrpSpPr>
          <p:grpSpPr bwMode="auto">
            <a:xfrm>
              <a:off x="2252663" y="2743200"/>
              <a:ext cx="119063" cy="101600"/>
              <a:chOff x="1419" y="1728"/>
              <a:chExt cx="75" cy="64"/>
            </a:xfrm>
          </p:grpSpPr>
          <p:sp>
            <p:nvSpPr>
              <p:cNvPr id="55672" name="Rectangle 200"/>
              <p:cNvSpPr>
                <a:spLocks noChangeArrowheads="1"/>
              </p:cNvSpPr>
              <p:nvPr/>
            </p:nvSpPr>
            <p:spPr bwMode="auto">
              <a:xfrm>
                <a:off x="1419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73" name="Rectangle 201"/>
              <p:cNvSpPr>
                <a:spLocks noChangeArrowheads="1"/>
              </p:cNvSpPr>
              <p:nvPr/>
            </p:nvSpPr>
            <p:spPr bwMode="auto">
              <a:xfrm>
                <a:off x="1419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3" name="Group 205"/>
            <p:cNvGrpSpPr>
              <a:grpSpLocks/>
            </p:cNvGrpSpPr>
            <p:nvPr/>
          </p:nvGrpSpPr>
          <p:grpSpPr bwMode="auto">
            <a:xfrm>
              <a:off x="2252663" y="2640013"/>
              <a:ext cx="119063" cy="103188"/>
              <a:chOff x="1419" y="1663"/>
              <a:chExt cx="75" cy="65"/>
            </a:xfrm>
          </p:grpSpPr>
          <p:sp>
            <p:nvSpPr>
              <p:cNvPr id="55670" name="Rectangle 203"/>
              <p:cNvSpPr>
                <a:spLocks noChangeArrowheads="1"/>
              </p:cNvSpPr>
              <p:nvPr/>
            </p:nvSpPr>
            <p:spPr bwMode="auto">
              <a:xfrm>
                <a:off x="1419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71" name="Rectangle 204"/>
              <p:cNvSpPr>
                <a:spLocks noChangeArrowheads="1"/>
              </p:cNvSpPr>
              <p:nvPr/>
            </p:nvSpPr>
            <p:spPr bwMode="auto">
              <a:xfrm>
                <a:off x="1419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4" name="Group 208"/>
            <p:cNvGrpSpPr>
              <a:grpSpLocks/>
            </p:cNvGrpSpPr>
            <p:nvPr/>
          </p:nvGrpSpPr>
          <p:grpSpPr bwMode="auto">
            <a:xfrm>
              <a:off x="2252663" y="2538413"/>
              <a:ext cx="119063" cy="101600"/>
              <a:chOff x="1419" y="1599"/>
              <a:chExt cx="75" cy="64"/>
            </a:xfrm>
          </p:grpSpPr>
          <p:sp>
            <p:nvSpPr>
              <p:cNvPr id="55668" name="Rectangle 206"/>
              <p:cNvSpPr>
                <a:spLocks noChangeArrowheads="1"/>
              </p:cNvSpPr>
              <p:nvPr/>
            </p:nvSpPr>
            <p:spPr bwMode="auto">
              <a:xfrm>
                <a:off x="1419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69" name="Rectangle 207"/>
              <p:cNvSpPr>
                <a:spLocks noChangeArrowheads="1"/>
              </p:cNvSpPr>
              <p:nvPr/>
            </p:nvSpPr>
            <p:spPr bwMode="auto">
              <a:xfrm>
                <a:off x="1419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5" name="Group 211"/>
            <p:cNvGrpSpPr>
              <a:grpSpLocks/>
            </p:cNvGrpSpPr>
            <p:nvPr/>
          </p:nvGrpSpPr>
          <p:grpSpPr bwMode="auto">
            <a:xfrm>
              <a:off x="2193925" y="2640013"/>
              <a:ext cx="58738" cy="103188"/>
              <a:chOff x="1382" y="1663"/>
              <a:chExt cx="37" cy="65"/>
            </a:xfrm>
          </p:grpSpPr>
          <p:sp>
            <p:nvSpPr>
              <p:cNvPr id="55666" name="Rectangle 209"/>
              <p:cNvSpPr>
                <a:spLocks noChangeArrowheads="1"/>
              </p:cNvSpPr>
              <p:nvPr/>
            </p:nvSpPr>
            <p:spPr bwMode="auto">
              <a:xfrm>
                <a:off x="1382" y="1663"/>
                <a:ext cx="37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67" name="Rectangle 210"/>
              <p:cNvSpPr>
                <a:spLocks noChangeArrowheads="1"/>
              </p:cNvSpPr>
              <p:nvPr/>
            </p:nvSpPr>
            <p:spPr bwMode="auto">
              <a:xfrm>
                <a:off x="1382" y="1663"/>
                <a:ext cx="37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6" name="Group 214"/>
            <p:cNvGrpSpPr>
              <a:grpSpLocks/>
            </p:cNvGrpSpPr>
            <p:nvPr/>
          </p:nvGrpSpPr>
          <p:grpSpPr bwMode="auto">
            <a:xfrm>
              <a:off x="2193925" y="2589213"/>
              <a:ext cx="58738" cy="50800"/>
              <a:chOff x="1382" y="1631"/>
              <a:chExt cx="37" cy="32"/>
            </a:xfrm>
          </p:grpSpPr>
          <p:sp>
            <p:nvSpPr>
              <p:cNvPr id="55664" name="Rectangle 212"/>
              <p:cNvSpPr>
                <a:spLocks noChangeArrowheads="1"/>
              </p:cNvSpPr>
              <p:nvPr/>
            </p:nvSpPr>
            <p:spPr bwMode="auto">
              <a:xfrm>
                <a:off x="1382" y="1631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65" name="Rectangle 213"/>
              <p:cNvSpPr>
                <a:spLocks noChangeArrowheads="1"/>
              </p:cNvSpPr>
              <p:nvPr/>
            </p:nvSpPr>
            <p:spPr bwMode="auto">
              <a:xfrm>
                <a:off x="1382" y="1631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7" name="Group 217"/>
            <p:cNvGrpSpPr>
              <a:grpSpLocks/>
            </p:cNvGrpSpPr>
            <p:nvPr/>
          </p:nvGrpSpPr>
          <p:grpSpPr bwMode="auto">
            <a:xfrm>
              <a:off x="2371725" y="2743200"/>
              <a:ext cx="119063" cy="101600"/>
              <a:chOff x="1494" y="1728"/>
              <a:chExt cx="75" cy="64"/>
            </a:xfrm>
          </p:grpSpPr>
          <p:sp>
            <p:nvSpPr>
              <p:cNvPr id="55662" name="Rectangle 215"/>
              <p:cNvSpPr>
                <a:spLocks noChangeArrowheads="1"/>
              </p:cNvSpPr>
              <p:nvPr/>
            </p:nvSpPr>
            <p:spPr bwMode="auto">
              <a:xfrm>
                <a:off x="1494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63" name="Rectangle 216"/>
              <p:cNvSpPr>
                <a:spLocks noChangeArrowheads="1"/>
              </p:cNvSpPr>
              <p:nvPr/>
            </p:nvSpPr>
            <p:spPr bwMode="auto">
              <a:xfrm>
                <a:off x="1494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8" name="Group 220"/>
            <p:cNvGrpSpPr>
              <a:grpSpLocks/>
            </p:cNvGrpSpPr>
            <p:nvPr/>
          </p:nvGrpSpPr>
          <p:grpSpPr bwMode="auto">
            <a:xfrm>
              <a:off x="2371725" y="2640013"/>
              <a:ext cx="119063" cy="103188"/>
              <a:chOff x="1494" y="1663"/>
              <a:chExt cx="75" cy="65"/>
            </a:xfrm>
          </p:grpSpPr>
          <p:sp>
            <p:nvSpPr>
              <p:cNvPr id="55660" name="Rectangle 218"/>
              <p:cNvSpPr>
                <a:spLocks noChangeArrowheads="1"/>
              </p:cNvSpPr>
              <p:nvPr/>
            </p:nvSpPr>
            <p:spPr bwMode="auto">
              <a:xfrm>
                <a:off x="1494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61" name="Rectangle 219"/>
              <p:cNvSpPr>
                <a:spLocks noChangeArrowheads="1"/>
              </p:cNvSpPr>
              <p:nvPr/>
            </p:nvSpPr>
            <p:spPr bwMode="auto">
              <a:xfrm>
                <a:off x="1494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19" name="Group 223"/>
            <p:cNvGrpSpPr>
              <a:grpSpLocks/>
            </p:cNvGrpSpPr>
            <p:nvPr/>
          </p:nvGrpSpPr>
          <p:grpSpPr bwMode="auto">
            <a:xfrm>
              <a:off x="2371725" y="2538413"/>
              <a:ext cx="119063" cy="101600"/>
              <a:chOff x="1494" y="1599"/>
              <a:chExt cx="75" cy="64"/>
            </a:xfrm>
          </p:grpSpPr>
          <p:sp>
            <p:nvSpPr>
              <p:cNvPr id="55658" name="Rectangle 221"/>
              <p:cNvSpPr>
                <a:spLocks noChangeArrowheads="1"/>
              </p:cNvSpPr>
              <p:nvPr/>
            </p:nvSpPr>
            <p:spPr bwMode="auto">
              <a:xfrm>
                <a:off x="1494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59" name="Rectangle 222"/>
              <p:cNvSpPr>
                <a:spLocks noChangeArrowheads="1"/>
              </p:cNvSpPr>
              <p:nvPr/>
            </p:nvSpPr>
            <p:spPr bwMode="auto">
              <a:xfrm>
                <a:off x="1494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20" name="Group 226"/>
            <p:cNvGrpSpPr>
              <a:grpSpLocks/>
            </p:cNvGrpSpPr>
            <p:nvPr/>
          </p:nvGrpSpPr>
          <p:grpSpPr bwMode="auto">
            <a:xfrm>
              <a:off x="2490788" y="2947988"/>
              <a:ext cx="120650" cy="101600"/>
              <a:chOff x="1569" y="1857"/>
              <a:chExt cx="76" cy="64"/>
            </a:xfrm>
          </p:grpSpPr>
          <p:sp>
            <p:nvSpPr>
              <p:cNvPr id="55656" name="Rectangle 224"/>
              <p:cNvSpPr>
                <a:spLocks noChangeArrowheads="1"/>
              </p:cNvSpPr>
              <p:nvPr/>
            </p:nvSpPr>
            <p:spPr bwMode="auto">
              <a:xfrm>
                <a:off x="1569" y="185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57" name="Rectangle 225"/>
              <p:cNvSpPr>
                <a:spLocks noChangeArrowheads="1"/>
              </p:cNvSpPr>
              <p:nvPr/>
            </p:nvSpPr>
            <p:spPr bwMode="auto">
              <a:xfrm>
                <a:off x="1569" y="185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21" name="Group 229"/>
            <p:cNvGrpSpPr>
              <a:grpSpLocks/>
            </p:cNvGrpSpPr>
            <p:nvPr/>
          </p:nvGrpSpPr>
          <p:grpSpPr bwMode="auto">
            <a:xfrm>
              <a:off x="2490788" y="3049588"/>
              <a:ext cx="120650" cy="101600"/>
              <a:chOff x="1569" y="1921"/>
              <a:chExt cx="76" cy="64"/>
            </a:xfrm>
          </p:grpSpPr>
          <p:sp>
            <p:nvSpPr>
              <p:cNvPr id="55654" name="Rectangle 227"/>
              <p:cNvSpPr>
                <a:spLocks noChangeArrowheads="1"/>
              </p:cNvSpPr>
              <p:nvPr/>
            </p:nvSpPr>
            <p:spPr bwMode="auto">
              <a:xfrm>
                <a:off x="1569" y="1921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55" name="Rectangle 228"/>
              <p:cNvSpPr>
                <a:spLocks noChangeArrowheads="1"/>
              </p:cNvSpPr>
              <p:nvPr/>
            </p:nvSpPr>
            <p:spPr bwMode="auto">
              <a:xfrm>
                <a:off x="1569" y="1921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22" name="Group 232"/>
            <p:cNvGrpSpPr>
              <a:grpSpLocks/>
            </p:cNvGrpSpPr>
            <p:nvPr/>
          </p:nvGrpSpPr>
          <p:grpSpPr bwMode="auto">
            <a:xfrm>
              <a:off x="2490788" y="3151188"/>
              <a:ext cx="120650" cy="103188"/>
              <a:chOff x="1569" y="1985"/>
              <a:chExt cx="76" cy="65"/>
            </a:xfrm>
          </p:grpSpPr>
          <p:sp>
            <p:nvSpPr>
              <p:cNvPr id="55652" name="Rectangle 230"/>
              <p:cNvSpPr>
                <a:spLocks noChangeArrowheads="1"/>
              </p:cNvSpPr>
              <p:nvPr/>
            </p:nvSpPr>
            <p:spPr bwMode="auto">
              <a:xfrm>
                <a:off x="1569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53" name="Rectangle 231"/>
              <p:cNvSpPr>
                <a:spLocks noChangeArrowheads="1"/>
              </p:cNvSpPr>
              <p:nvPr/>
            </p:nvSpPr>
            <p:spPr bwMode="auto">
              <a:xfrm>
                <a:off x="1569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23" name="Group 235"/>
            <p:cNvGrpSpPr>
              <a:grpSpLocks/>
            </p:cNvGrpSpPr>
            <p:nvPr/>
          </p:nvGrpSpPr>
          <p:grpSpPr bwMode="auto">
            <a:xfrm>
              <a:off x="2490788" y="3254375"/>
              <a:ext cx="120650" cy="101600"/>
              <a:chOff x="1569" y="2050"/>
              <a:chExt cx="76" cy="64"/>
            </a:xfrm>
          </p:grpSpPr>
          <p:sp>
            <p:nvSpPr>
              <p:cNvPr id="55650" name="Rectangle 233"/>
              <p:cNvSpPr>
                <a:spLocks noChangeArrowheads="1"/>
              </p:cNvSpPr>
              <p:nvPr/>
            </p:nvSpPr>
            <p:spPr bwMode="auto">
              <a:xfrm>
                <a:off x="1569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51" name="Rectangle 234"/>
              <p:cNvSpPr>
                <a:spLocks noChangeArrowheads="1"/>
              </p:cNvSpPr>
              <p:nvPr/>
            </p:nvSpPr>
            <p:spPr bwMode="auto">
              <a:xfrm>
                <a:off x="1569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324" name="Group 238"/>
            <p:cNvGrpSpPr>
              <a:grpSpLocks/>
            </p:cNvGrpSpPr>
            <p:nvPr/>
          </p:nvGrpSpPr>
          <p:grpSpPr bwMode="auto">
            <a:xfrm>
              <a:off x="2490788" y="3355975"/>
              <a:ext cx="120650" cy="103188"/>
              <a:chOff x="1569" y="2114"/>
              <a:chExt cx="76" cy="65"/>
            </a:xfrm>
          </p:grpSpPr>
          <p:sp>
            <p:nvSpPr>
              <p:cNvPr id="55648" name="Rectangle 236"/>
              <p:cNvSpPr>
                <a:spLocks noChangeArrowheads="1"/>
              </p:cNvSpPr>
              <p:nvPr/>
            </p:nvSpPr>
            <p:spPr bwMode="auto">
              <a:xfrm>
                <a:off x="1569" y="211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49" name="Rectangle 237"/>
              <p:cNvSpPr>
                <a:spLocks noChangeArrowheads="1"/>
              </p:cNvSpPr>
              <p:nvPr/>
            </p:nvSpPr>
            <p:spPr bwMode="auto">
              <a:xfrm>
                <a:off x="1569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49" name="Rectangle 239"/>
            <p:cNvSpPr>
              <a:spLocks noChangeArrowheads="1"/>
            </p:cNvSpPr>
            <p:nvPr/>
          </p:nvSpPr>
          <p:spPr bwMode="auto">
            <a:xfrm>
              <a:off x="2371725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50" name="Rectangle 240"/>
            <p:cNvSpPr>
              <a:spLocks noChangeArrowheads="1"/>
            </p:cNvSpPr>
            <p:nvPr/>
          </p:nvSpPr>
          <p:spPr bwMode="auto">
            <a:xfrm>
              <a:off x="2371725" y="30495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51" name="Rectangle 241"/>
            <p:cNvSpPr>
              <a:spLocks noChangeArrowheads="1"/>
            </p:cNvSpPr>
            <p:nvPr/>
          </p:nvSpPr>
          <p:spPr bwMode="auto">
            <a:xfrm>
              <a:off x="2371725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52" name="Rectangle 242"/>
            <p:cNvSpPr>
              <a:spLocks noChangeArrowheads="1"/>
            </p:cNvSpPr>
            <p:nvPr/>
          </p:nvSpPr>
          <p:spPr bwMode="auto">
            <a:xfrm>
              <a:off x="2371725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53" name="Rectangle 243"/>
            <p:cNvSpPr>
              <a:spLocks noChangeArrowheads="1"/>
            </p:cNvSpPr>
            <p:nvPr/>
          </p:nvSpPr>
          <p:spPr bwMode="auto">
            <a:xfrm>
              <a:off x="2371725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54" name="Rectangle 244"/>
            <p:cNvSpPr>
              <a:spLocks noChangeArrowheads="1"/>
            </p:cNvSpPr>
            <p:nvPr/>
          </p:nvSpPr>
          <p:spPr bwMode="auto">
            <a:xfrm>
              <a:off x="2371725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325" name="Group 247"/>
            <p:cNvGrpSpPr>
              <a:grpSpLocks/>
            </p:cNvGrpSpPr>
            <p:nvPr/>
          </p:nvGrpSpPr>
          <p:grpSpPr bwMode="auto">
            <a:xfrm>
              <a:off x="2611438" y="2947988"/>
              <a:ext cx="119063" cy="101600"/>
              <a:chOff x="1645" y="1857"/>
              <a:chExt cx="75" cy="64"/>
            </a:xfrm>
          </p:grpSpPr>
          <p:sp>
            <p:nvSpPr>
              <p:cNvPr id="55646" name="Rectangle 245"/>
              <p:cNvSpPr>
                <a:spLocks noChangeArrowheads="1"/>
              </p:cNvSpPr>
              <p:nvPr/>
            </p:nvSpPr>
            <p:spPr bwMode="auto">
              <a:xfrm>
                <a:off x="1645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47" name="Rectangle 246"/>
              <p:cNvSpPr>
                <a:spLocks noChangeArrowheads="1"/>
              </p:cNvSpPr>
              <p:nvPr/>
            </p:nvSpPr>
            <p:spPr bwMode="auto">
              <a:xfrm>
                <a:off x="1645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24" name="Group 250"/>
            <p:cNvGrpSpPr>
              <a:grpSpLocks/>
            </p:cNvGrpSpPr>
            <p:nvPr/>
          </p:nvGrpSpPr>
          <p:grpSpPr bwMode="auto">
            <a:xfrm>
              <a:off x="2611438" y="3049588"/>
              <a:ext cx="119063" cy="101600"/>
              <a:chOff x="1645" y="1921"/>
              <a:chExt cx="75" cy="64"/>
            </a:xfrm>
          </p:grpSpPr>
          <p:sp>
            <p:nvSpPr>
              <p:cNvPr id="55644" name="Rectangle 248"/>
              <p:cNvSpPr>
                <a:spLocks noChangeArrowheads="1"/>
              </p:cNvSpPr>
              <p:nvPr/>
            </p:nvSpPr>
            <p:spPr bwMode="auto">
              <a:xfrm>
                <a:off x="1645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45" name="Rectangle 249"/>
              <p:cNvSpPr>
                <a:spLocks noChangeArrowheads="1"/>
              </p:cNvSpPr>
              <p:nvPr/>
            </p:nvSpPr>
            <p:spPr bwMode="auto">
              <a:xfrm>
                <a:off x="1645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25" name="Group 253"/>
            <p:cNvGrpSpPr>
              <a:grpSpLocks/>
            </p:cNvGrpSpPr>
            <p:nvPr/>
          </p:nvGrpSpPr>
          <p:grpSpPr bwMode="auto">
            <a:xfrm>
              <a:off x="2611438" y="3151188"/>
              <a:ext cx="119063" cy="103188"/>
              <a:chOff x="1645" y="1985"/>
              <a:chExt cx="75" cy="65"/>
            </a:xfrm>
          </p:grpSpPr>
          <p:sp>
            <p:nvSpPr>
              <p:cNvPr id="55642" name="Rectangle 251"/>
              <p:cNvSpPr>
                <a:spLocks noChangeArrowheads="1"/>
              </p:cNvSpPr>
              <p:nvPr/>
            </p:nvSpPr>
            <p:spPr bwMode="auto">
              <a:xfrm>
                <a:off x="1645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43" name="Rectangle 252"/>
              <p:cNvSpPr>
                <a:spLocks noChangeArrowheads="1"/>
              </p:cNvSpPr>
              <p:nvPr/>
            </p:nvSpPr>
            <p:spPr bwMode="auto">
              <a:xfrm>
                <a:off x="1645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28" name="Group 256"/>
            <p:cNvGrpSpPr>
              <a:grpSpLocks/>
            </p:cNvGrpSpPr>
            <p:nvPr/>
          </p:nvGrpSpPr>
          <p:grpSpPr bwMode="auto">
            <a:xfrm>
              <a:off x="2611438" y="3254375"/>
              <a:ext cx="119063" cy="101600"/>
              <a:chOff x="1645" y="2050"/>
              <a:chExt cx="75" cy="64"/>
            </a:xfrm>
          </p:grpSpPr>
          <p:sp>
            <p:nvSpPr>
              <p:cNvPr id="55640" name="Rectangle 254"/>
              <p:cNvSpPr>
                <a:spLocks noChangeArrowheads="1"/>
              </p:cNvSpPr>
              <p:nvPr/>
            </p:nvSpPr>
            <p:spPr bwMode="auto">
              <a:xfrm>
                <a:off x="1645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41" name="Rectangle 255"/>
              <p:cNvSpPr>
                <a:spLocks noChangeArrowheads="1"/>
              </p:cNvSpPr>
              <p:nvPr/>
            </p:nvSpPr>
            <p:spPr bwMode="auto">
              <a:xfrm>
                <a:off x="1645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59" name="Rectangle 257"/>
            <p:cNvSpPr>
              <a:spLocks noChangeArrowheads="1"/>
            </p:cNvSpPr>
            <p:nvPr/>
          </p:nvSpPr>
          <p:spPr bwMode="auto">
            <a:xfrm>
              <a:off x="2611438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60" name="Rectangle 258"/>
            <p:cNvSpPr>
              <a:spLocks noChangeArrowheads="1"/>
            </p:cNvSpPr>
            <p:nvPr/>
          </p:nvSpPr>
          <p:spPr bwMode="auto">
            <a:xfrm>
              <a:off x="2611438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61" name="Rectangle 259"/>
            <p:cNvSpPr>
              <a:spLocks noChangeArrowheads="1"/>
            </p:cNvSpPr>
            <p:nvPr/>
          </p:nvSpPr>
          <p:spPr bwMode="auto">
            <a:xfrm>
              <a:off x="2730500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62" name="Rectangle 260"/>
            <p:cNvSpPr>
              <a:spLocks noChangeArrowheads="1"/>
            </p:cNvSpPr>
            <p:nvPr/>
          </p:nvSpPr>
          <p:spPr bwMode="auto">
            <a:xfrm>
              <a:off x="2730500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63" name="Rectangle 261"/>
            <p:cNvSpPr>
              <a:spLocks noChangeArrowheads="1"/>
            </p:cNvSpPr>
            <p:nvPr/>
          </p:nvSpPr>
          <p:spPr bwMode="auto">
            <a:xfrm>
              <a:off x="2730500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432" name="Group 264"/>
            <p:cNvGrpSpPr>
              <a:grpSpLocks/>
            </p:cNvGrpSpPr>
            <p:nvPr/>
          </p:nvGrpSpPr>
          <p:grpSpPr bwMode="auto">
            <a:xfrm>
              <a:off x="2968625" y="3560763"/>
              <a:ext cx="119063" cy="101600"/>
              <a:chOff x="1870" y="2243"/>
              <a:chExt cx="75" cy="64"/>
            </a:xfrm>
          </p:grpSpPr>
          <p:sp>
            <p:nvSpPr>
              <p:cNvPr id="55638" name="Rectangle 262"/>
              <p:cNvSpPr>
                <a:spLocks noChangeArrowheads="1"/>
              </p:cNvSpPr>
              <p:nvPr/>
            </p:nvSpPr>
            <p:spPr bwMode="auto">
              <a:xfrm>
                <a:off x="1870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39" name="Rectangle 263"/>
              <p:cNvSpPr>
                <a:spLocks noChangeArrowheads="1"/>
              </p:cNvSpPr>
              <p:nvPr/>
            </p:nvSpPr>
            <p:spPr bwMode="auto">
              <a:xfrm>
                <a:off x="1870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33" name="Group 267"/>
            <p:cNvGrpSpPr>
              <a:grpSpLocks/>
            </p:cNvGrpSpPr>
            <p:nvPr/>
          </p:nvGrpSpPr>
          <p:grpSpPr bwMode="auto">
            <a:xfrm>
              <a:off x="2968625" y="2640013"/>
              <a:ext cx="119063" cy="103188"/>
              <a:chOff x="1870" y="1663"/>
              <a:chExt cx="75" cy="65"/>
            </a:xfrm>
          </p:grpSpPr>
          <p:sp>
            <p:nvSpPr>
              <p:cNvPr id="55636" name="Rectangle 265"/>
              <p:cNvSpPr>
                <a:spLocks noChangeArrowheads="1"/>
              </p:cNvSpPr>
              <p:nvPr/>
            </p:nvSpPr>
            <p:spPr bwMode="auto">
              <a:xfrm>
                <a:off x="1870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37" name="Rectangle 266"/>
              <p:cNvSpPr>
                <a:spLocks noChangeArrowheads="1"/>
              </p:cNvSpPr>
              <p:nvPr/>
            </p:nvSpPr>
            <p:spPr bwMode="auto">
              <a:xfrm>
                <a:off x="1870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66" name="Group 270"/>
            <p:cNvGrpSpPr>
              <a:grpSpLocks/>
            </p:cNvGrpSpPr>
            <p:nvPr/>
          </p:nvGrpSpPr>
          <p:grpSpPr bwMode="auto">
            <a:xfrm>
              <a:off x="2968625" y="2743200"/>
              <a:ext cx="119063" cy="101600"/>
              <a:chOff x="1870" y="1728"/>
              <a:chExt cx="75" cy="64"/>
            </a:xfrm>
          </p:grpSpPr>
          <p:sp>
            <p:nvSpPr>
              <p:cNvPr id="55634" name="Rectangle 268"/>
              <p:cNvSpPr>
                <a:spLocks noChangeArrowheads="1"/>
              </p:cNvSpPr>
              <p:nvPr/>
            </p:nvSpPr>
            <p:spPr bwMode="auto">
              <a:xfrm>
                <a:off x="1870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35" name="Rectangle 269"/>
              <p:cNvSpPr>
                <a:spLocks noChangeArrowheads="1"/>
              </p:cNvSpPr>
              <p:nvPr/>
            </p:nvSpPr>
            <p:spPr bwMode="auto">
              <a:xfrm>
                <a:off x="1870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82" name="Group 273"/>
            <p:cNvGrpSpPr>
              <a:grpSpLocks/>
            </p:cNvGrpSpPr>
            <p:nvPr/>
          </p:nvGrpSpPr>
          <p:grpSpPr bwMode="auto">
            <a:xfrm>
              <a:off x="2968625" y="2844800"/>
              <a:ext cx="119063" cy="103188"/>
              <a:chOff x="1870" y="1792"/>
              <a:chExt cx="75" cy="65"/>
            </a:xfrm>
          </p:grpSpPr>
          <p:sp>
            <p:nvSpPr>
              <p:cNvPr id="55632" name="Rectangle 271"/>
              <p:cNvSpPr>
                <a:spLocks noChangeArrowheads="1"/>
              </p:cNvSpPr>
              <p:nvPr/>
            </p:nvSpPr>
            <p:spPr bwMode="auto">
              <a:xfrm>
                <a:off x="1870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33" name="Rectangle 272"/>
              <p:cNvSpPr>
                <a:spLocks noChangeArrowheads="1"/>
              </p:cNvSpPr>
              <p:nvPr/>
            </p:nvSpPr>
            <p:spPr bwMode="auto">
              <a:xfrm>
                <a:off x="1870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0" name="Group 276"/>
            <p:cNvGrpSpPr>
              <a:grpSpLocks/>
            </p:cNvGrpSpPr>
            <p:nvPr/>
          </p:nvGrpSpPr>
          <p:grpSpPr bwMode="auto">
            <a:xfrm>
              <a:off x="2968625" y="2947988"/>
              <a:ext cx="119063" cy="101600"/>
              <a:chOff x="1870" y="1857"/>
              <a:chExt cx="75" cy="64"/>
            </a:xfrm>
          </p:grpSpPr>
          <p:sp>
            <p:nvSpPr>
              <p:cNvPr id="55630" name="Rectangle 274"/>
              <p:cNvSpPr>
                <a:spLocks noChangeArrowheads="1"/>
              </p:cNvSpPr>
              <p:nvPr/>
            </p:nvSpPr>
            <p:spPr bwMode="auto">
              <a:xfrm>
                <a:off x="1870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31" name="Rectangle 275"/>
              <p:cNvSpPr>
                <a:spLocks noChangeArrowheads="1"/>
              </p:cNvSpPr>
              <p:nvPr/>
            </p:nvSpPr>
            <p:spPr bwMode="auto">
              <a:xfrm>
                <a:off x="1870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1" name="Group 279"/>
            <p:cNvGrpSpPr>
              <a:grpSpLocks/>
            </p:cNvGrpSpPr>
            <p:nvPr/>
          </p:nvGrpSpPr>
          <p:grpSpPr bwMode="auto">
            <a:xfrm>
              <a:off x="2968625" y="3049588"/>
              <a:ext cx="119063" cy="101600"/>
              <a:chOff x="1870" y="1921"/>
              <a:chExt cx="75" cy="64"/>
            </a:xfrm>
          </p:grpSpPr>
          <p:sp>
            <p:nvSpPr>
              <p:cNvPr id="55628" name="Rectangle 277"/>
              <p:cNvSpPr>
                <a:spLocks noChangeArrowheads="1"/>
              </p:cNvSpPr>
              <p:nvPr/>
            </p:nvSpPr>
            <p:spPr bwMode="auto">
              <a:xfrm>
                <a:off x="1870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29" name="Rectangle 278"/>
              <p:cNvSpPr>
                <a:spLocks noChangeArrowheads="1"/>
              </p:cNvSpPr>
              <p:nvPr/>
            </p:nvSpPr>
            <p:spPr bwMode="auto">
              <a:xfrm>
                <a:off x="1870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2" name="Group 282"/>
            <p:cNvGrpSpPr>
              <a:grpSpLocks/>
            </p:cNvGrpSpPr>
            <p:nvPr/>
          </p:nvGrpSpPr>
          <p:grpSpPr bwMode="auto">
            <a:xfrm>
              <a:off x="2968625" y="3151188"/>
              <a:ext cx="119063" cy="103188"/>
              <a:chOff x="1870" y="1985"/>
              <a:chExt cx="75" cy="65"/>
            </a:xfrm>
          </p:grpSpPr>
          <p:sp>
            <p:nvSpPr>
              <p:cNvPr id="55626" name="Rectangle 280"/>
              <p:cNvSpPr>
                <a:spLocks noChangeArrowheads="1"/>
              </p:cNvSpPr>
              <p:nvPr/>
            </p:nvSpPr>
            <p:spPr bwMode="auto">
              <a:xfrm>
                <a:off x="1870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27" name="Rectangle 281"/>
              <p:cNvSpPr>
                <a:spLocks noChangeArrowheads="1"/>
              </p:cNvSpPr>
              <p:nvPr/>
            </p:nvSpPr>
            <p:spPr bwMode="auto">
              <a:xfrm>
                <a:off x="1870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3" name="Group 285"/>
            <p:cNvGrpSpPr>
              <a:grpSpLocks/>
            </p:cNvGrpSpPr>
            <p:nvPr/>
          </p:nvGrpSpPr>
          <p:grpSpPr bwMode="auto">
            <a:xfrm>
              <a:off x="2968625" y="3254375"/>
              <a:ext cx="119063" cy="101600"/>
              <a:chOff x="1870" y="2050"/>
              <a:chExt cx="75" cy="64"/>
            </a:xfrm>
          </p:grpSpPr>
          <p:sp>
            <p:nvSpPr>
              <p:cNvPr id="55624" name="Rectangle 283"/>
              <p:cNvSpPr>
                <a:spLocks noChangeArrowheads="1"/>
              </p:cNvSpPr>
              <p:nvPr/>
            </p:nvSpPr>
            <p:spPr bwMode="auto">
              <a:xfrm>
                <a:off x="1870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25" name="Rectangle 284"/>
              <p:cNvSpPr>
                <a:spLocks noChangeArrowheads="1"/>
              </p:cNvSpPr>
              <p:nvPr/>
            </p:nvSpPr>
            <p:spPr bwMode="auto">
              <a:xfrm>
                <a:off x="1870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4" name="Group 288"/>
            <p:cNvGrpSpPr>
              <a:grpSpLocks/>
            </p:cNvGrpSpPr>
            <p:nvPr/>
          </p:nvGrpSpPr>
          <p:grpSpPr bwMode="auto">
            <a:xfrm>
              <a:off x="2968625" y="3355975"/>
              <a:ext cx="119063" cy="103188"/>
              <a:chOff x="1870" y="2114"/>
              <a:chExt cx="75" cy="65"/>
            </a:xfrm>
          </p:grpSpPr>
          <p:sp>
            <p:nvSpPr>
              <p:cNvPr id="55622" name="Rectangle 286"/>
              <p:cNvSpPr>
                <a:spLocks noChangeArrowheads="1"/>
              </p:cNvSpPr>
              <p:nvPr/>
            </p:nvSpPr>
            <p:spPr bwMode="auto">
              <a:xfrm>
                <a:off x="1870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23" name="Rectangle 287"/>
              <p:cNvSpPr>
                <a:spLocks noChangeArrowheads="1"/>
              </p:cNvSpPr>
              <p:nvPr/>
            </p:nvSpPr>
            <p:spPr bwMode="auto">
              <a:xfrm>
                <a:off x="1870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5" name="Group 291"/>
            <p:cNvGrpSpPr>
              <a:grpSpLocks/>
            </p:cNvGrpSpPr>
            <p:nvPr/>
          </p:nvGrpSpPr>
          <p:grpSpPr bwMode="auto">
            <a:xfrm>
              <a:off x="2968625" y="3459163"/>
              <a:ext cx="119063" cy="101600"/>
              <a:chOff x="1870" y="2179"/>
              <a:chExt cx="75" cy="64"/>
            </a:xfrm>
          </p:grpSpPr>
          <p:sp>
            <p:nvSpPr>
              <p:cNvPr id="55620" name="Rectangle 289"/>
              <p:cNvSpPr>
                <a:spLocks noChangeArrowheads="1"/>
              </p:cNvSpPr>
              <p:nvPr/>
            </p:nvSpPr>
            <p:spPr bwMode="auto">
              <a:xfrm>
                <a:off x="1870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21" name="Rectangle 290"/>
              <p:cNvSpPr>
                <a:spLocks noChangeArrowheads="1"/>
              </p:cNvSpPr>
              <p:nvPr/>
            </p:nvSpPr>
            <p:spPr bwMode="auto">
              <a:xfrm>
                <a:off x="1870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6" name="Group 294"/>
            <p:cNvGrpSpPr>
              <a:grpSpLocks/>
            </p:cNvGrpSpPr>
            <p:nvPr/>
          </p:nvGrpSpPr>
          <p:grpSpPr bwMode="auto">
            <a:xfrm>
              <a:off x="2968625" y="2538413"/>
              <a:ext cx="119063" cy="101600"/>
              <a:chOff x="1870" y="1599"/>
              <a:chExt cx="75" cy="64"/>
            </a:xfrm>
          </p:grpSpPr>
          <p:sp>
            <p:nvSpPr>
              <p:cNvPr id="55618" name="Rectangle 292"/>
              <p:cNvSpPr>
                <a:spLocks noChangeArrowheads="1"/>
              </p:cNvSpPr>
              <p:nvPr/>
            </p:nvSpPr>
            <p:spPr bwMode="auto">
              <a:xfrm>
                <a:off x="1870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19" name="Rectangle 293"/>
              <p:cNvSpPr>
                <a:spLocks noChangeArrowheads="1"/>
              </p:cNvSpPr>
              <p:nvPr/>
            </p:nvSpPr>
            <p:spPr bwMode="auto">
              <a:xfrm>
                <a:off x="1870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7" name="Group 297"/>
            <p:cNvGrpSpPr>
              <a:grpSpLocks/>
            </p:cNvGrpSpPr>
            <p:nvPr/>
          </p:nvGrpSpPr>
          <p:grpSpPr bwMode="auto">
            <a:xfrm>
              <a:off x="2968625" y="2435225"/>
              <a:ext cx="119063" cy="103188"/>
              <a:chOff x="1870" y="1534"/>
              <a:chExt cx="75" cy="65"/>
            </a:xfrm>
          </p:grpSpPr>
          <p:sp>
            <p:nvSpPr>
              <p:cNvPr id="55616" name="Rectangle 295"/>
              <p:cNvSpPr>
                <a:spLocks noChangeArrowheads="1"/>
              </p:cNvSpPr>
              <p:nvPr/>
            </p:nvSpPr>
            <p:spPr bwMode="auto">
              <a:xfrm>
                <a:off x="1870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17" name="Rectangle 296"/>
              <p:cNvSpPr>
                <a:spLocks noChangeArrowheads="1"/>
              </p:cNvSpPr>
              <p:nvPr/>
            </p:nvSpPr>
            <p:spPr bwMode="auto">
              <a:xfrm>
                <a:off x="1870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8" name="Group 300"/>
            <p:cNvGrpSpPr>
              <a:grpSpLocks/>
            </p:cNvGrpSpPr>
            <p:nvPr/>
          </p:nvGrpSpPr>
          <p:grpSpPr bwMode="auto">
            <a:xfrm>
              <a:off x="1924050" y="3816350"/>
              <a:ext cx="177800" cy="153988"/>
              <a:chOff x="1212" y="2404"/>
              <a:chExt cx="112" cy="97"/>
            </a:xfrm>
          </p:grpSpPr>
          <p:sp>
            <p:nvSpPr>
              <p:cNvPr id="55614" name="Rectangle 298"/>
              <p:cNvSpPr>
                <a:spLocks noChangeArrowheads="1"/>
              </p:cNvSpPr>
              <p:nvPr/>
            </p:nvSpPr>
            <p:spPr bwMode="auto">
              <a:xfrm>
                <a:off x="1212" y="2404"/>
                <a:ext cx="112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15" name="Rectangle 299"/>
              <p:cNvSpPr>
                <a:spLocks noChangeArrowheads="1"/>
              </p:cNvSpPr>
              <p:nvPr/>
            </p:nvSpPr>
            <p:spPr bwMode="auto">
              <a:xfrm>
                <a:off x="1212" y="240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499" name="Group 303"/>
            <p:cNvGrpSpPr>
              <a:grpSpLocks/>
            </p:cNvGrpSpPr>
            <p:nvPr/>
          </p:nvGrpSpPr>
          <p:grpSpPr bwMode="auto">
            <a:xfrm>
              <a:off x="2101850" y="3816350"/>
              <a:ext cx="179388" cy="153988"/>
              <a:chOff x="1324" y="2404"/>
              <a:chExt cx="113" cy="97"/>
            </a:xfrm>
          </p:grpSpPr>
          <p:sp>
            <p:nvSpPr>
              <p:cNvPr id="55612" name="Rectangle 301"/>
              <p:cNvSpPr>
                <a:spLocks noChangeArrowheads="1"/>
              </p:cNvSpPr>
              <p:nvPr/>
            </p:nvSpPr>
            <p:spPr bwMode="auto">
              <a:xfrm>
                <a:off x="1324" y="240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13" name="Rectangle 302"/>
              <p:cNvSpPr>
                <a:spLocks noChangeArrowheads="1"/>
              </p:cNvSpPr>
              <p:nvPr/>
            </p:nvSpPr>
            <p:spPr bwMode="auto">
              <a:xfrm>
                <a:off x="1324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0" name="Group 306"/>
            <p:cNvGrpSpPr>
              <a:grpSpLocks/>
            </p:cNvGrpSpPr>
            <p:nvPr/>
          </p:nvGrpSpPr>
          <p:grpSpPr bwMode="auto">
            <a:xfrm>
              <a:off x="2281238" y="3816350"/>
              <a:ext cx="179388" cy="153988"/>
              <a:chOff x="1437" y="2404"/>
              <a:chExt cx="113" cy="97"/>
            </a:xfrm>
          </p:grpSpPr>
          <p:sp>
            <p:nvSpPr>
              <p:cNvPr id="55610" name="Rectangle 304"/>
              <p:cNvSpPr>
                <a:spLocks noChangeArrowheads="1"/>
              </p:cNvSpPr>
              <p:nvPr/>
            </p:nvSpPr>
            <p:spPr bwMode="auto">
              <a:xfrm>
                <a:off x="1437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11" name="Rectangle 305"/>
              <p:cNvSpPr>
                <a:spLocks noChangeArrowheads="1"/>
              </p:cNvSpPr>
              <p:nvPr/>
            </p:nvSpPr>
            <p:spPr bwMode="auto">
              <a:xfrm>
                <a:off x="1437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1" name="Group 309"/>
            <p:cNvGrpSpPr>
              <a:grpSpLocks/>
            </p:cNvGrpSpPr>
            <p:nvPr/>
          </p:nvGrpSpPr>
          <p:grpSpPr bwMode="auto">
            <a:xfrm>
              <a:off x="2460625" y="3816350"/>
              <a:ext cx="179388" cy="153988"/>
              <a:chOff x="1550" y="2404"/>
              <a:chExt cx="113" cy="97"/>
            </a:xfrm>
          </p:grpSpPr>
          <p:sp>
            <p:nvSpPr>
              <p:cNvPr id="55608" name="Rectangle 307"/>
              <p:cNvSpPr>
                <a:spLocks noChangeArrowheads="1"/>
              </p:cNvSpPr>
              <p:nvPr/>
            </p:nvSpPr>
            <p:spPr bwMode="auto">
              <a:xfrm>
                <a:off x="1550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09" name="Rectangle 308"/>
              <p:cNvSpPr>
                <a:spLocks noChangeArrowheads="1"/>
              </p:cNvSpPr>
              <p:nvPr/>
            </p:nvSpPr>
            <p:spPr bwMode="auto">
              <a:xfrm>
                <a:off x="1550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2" name="Group 312"/>
            <p:cNvGrpSpPr>
              <a:grpSpLocks/>
            </p:cNvGrpSpPr>
            <p:nvPr/>
          </p:nvGrpSpPr>
          <p:grpSpPr bwMode="auto">
            <a:xfrm>
              <a:off x="2640013" y="3816350"/>
              <a:ext cx="177800" cy="153988"/>
              <a:chOff x="1663" y="2404"/>
              <a:chExt cx="112" cy="97"/>
            </a:xfrm>
          </p:grpSpPr>
          <p:sp>
            <p:nvSpPr>
              <p:cNvPr id="55606" name="Rectangle 310"/>
              <p:cNvSpPr>
                <a:spLocks noChangeArrowheads="1"/>
              </p:cNvSpPr>
              <p:nvPr/>
            </p:nvSpPr>
            <p:spPr bwMode="auto">
              <a:xfrm>
                <a:off x="1663" y="240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07" name="Rectangle 311"/>
              <p:cNvSpPr>
                <a:spLocks noChangeArrowheads="1"/>
              </p:cNvSpPr>
              <p:nvPr/>
            </p:nvSpPr>
            <p:spPr bwMode="auto">
              <a:xfrm>
                <a:off x="1663" y="240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3" name="Group 315"/>
            <p:cNvGrpSpPr>
              <a:grpSpLocks/>
            </p:cNvGrpSpPr>
            <p:nvPr/>
          </p:nvGrpSpPr>
          <p:grpSpPr bwMode="auto">
            <a:xfrm>
              <a:off x="1924050" y="3970338"/>
              <a:ext cx="177800" cy="152400"/>
              <a:chOff x="1212" y="2501"/>
              <a:chExt cx="112" cy="96"/>
            </a:xfrm>
          </p:grpSpPr>
          <p:sp>
            <p:nvSpPr>
              <p:cNvPr id="55604" name="Rectangle 313"/>
              <p:cNvSpPr>
                <a:spLocks noChangeArrowheads="1"/>
              </p:cNvSpPr>
              <p:nvPr/>
            </p:nvSpPr>
            <p:spPr bwMode="auto">
              <a:xfrm>
                <a:off x="1212" y="2501"/>
                <a:ext cx="112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05" name="Rectangle 314"/>
              <p:cNvSpPr>
                <a:spLocks noChangeArrowheads="1"/>
              </p:cNvSpPr>
              <p:nvPr/>
            </p:nvSpPr>
            <p:spPr bwMode="auto">
              <a:xfrm>
                <a:off x="1212" y="250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4" name="Group 318"/>
            <p:cNvGrpSpPr>
              <a:grpSpLocks/>
            </p:cNvGrpSpPr>
            <p:nvPr/>
          </p:nvGrpSpPr>
          <p:grpSpPr bwMode="auto">
            <a:xfrm>
              <a:off x="2101850" y="3970338"/>
              <a:ext cx="179388" cy="152400"/>
              <a:chOff x="1324" y="2501"/>
              <a:chExt cx="113" cy="96"/>
            </a:xfrm>
          </p:grpSpPr>
          <p:sp>
            <p:nvSpPr>
              <p:cNvPr id="55602" name="Rectangle 316"/>
              <p:cNvSpPr>
                <a:spLocks noChangeArrowheads="1"/>
              </p:cNvSpPr>
              <p:nvPr/>
            </p:nvSpPr>
            <p:spPr bwMode="auto">
              <a:xfrm>
                <a:off x="1324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03" name="Rectangle 317"/>
              <p:cNvSpPr>
                <a:spLocks noChangeArrowheads="1"/>
              </p:cNvSpPr>
              <p:nvPr/>
            </p:nvSpPr>
            <p:spPr bwMode="auto">
              <a:xfrm>
                <a:off x="1324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5" name="Group 321"/>
            <p:cNvGrpSpPr>
              <a:grpSpLocks/>
            </p:cNvGrpSpPr>
            <p:nvPr/>
          </p:nvGrpSpPr>
          <p:grpSpPr bwMode="auto">
            <a:xfrm>
              <a:off x="1924050" y="4122738"/>
              <a:ext cx="177800" cy="153988"/>
              <a:chOff x="1212" y="2597"/>
              <a:chExt cx="112" cy="97"/>
            </a:xfrm>
          </p:grpSpPr>
          <p:sp>
            <p:nvSpPr>
              <p:cNvPr id="55600" name="Rectangle 319"/>
              <p:cNvSpPr>
                <a:spLocks noChangeArrowheads="1"/>
              </p:cNvSpPr>
              <p:nvPr/>
            </p:nvSpPr>
            <p:spPr bwMode="auto">
              <a:xfrm>
                <a:off x="1212" y="259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601" name="Rectangle 320"/>
              <p:cNvSpPr>
                <a:spLocks noChangeArrowheads="1"/>
              </p:cNvSpPr>
              <p:nvPr/>
            </p:nvSpPr>
            <p:spPr bwMode="auto">
              <a:xfrm>
                <a:off x="1212" y="259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84" name="Rectangle 322"/>
            <p:cNvSpPr>
              <a:spLocks noChangeArrowheads="1"/>
            </p:cNvSpPr>
            <p:nvPr/>
          </p:nvSpPr>
          <p:spPr bwMode="auto">
            <a:xfrm>
              <a:off x="1565275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85" name="Rectangle 323"/>
            <p:cNvSpPr>
              <a:spLocks noChangeArrowheads="1"/>
            </p:cNvSpPr>
            <p:nvPr/>
          </p:nvSpPr>
          <p:spPr bwMode="auto">
            <a:xfrm>
              <a:off x="1744663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86" name="Rectangle 324"/>
            <p:cNvSpPr>
              <a:spLocks noChangeArrowheads="1"/>
            </p:cNvSpPr>
            <p:nvPr/>
          </p:nvSpPr>
          <p:spPr bwMode="auto">
            <a:xfrm>
              <a:off x="1565275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87" name="Rectangle 325"/>
            <p:cNvSpPr>
              <a:spLocks noChangeArrowheads="1"/>
            </p:cNvSpPr>
            <p:nvPr/>
          </p:nvSpPr>
          <p:spPr bwMode="auto">
            <a:xfrm>
              <a:off x="1744663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88" name="Rectangle 326"/>
            <p:cNvSpPr>
              <a:spLocks noChangeArrowheads="1"/>
            </p:cNvSpPr>
            <p:nvPr/>
          </p:nvSpPr>
          <p:spPr bwMode="auto">
            <a:xfrm>
              <a:off x="1565275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89" name="Rectangle 327"/>
            <p:cNvSpPr>
              <a:spLocks noChangeArrowheads="1"/>
            </p:cNvSpPr>
            <p:nvPr/>
          </p:nvSpPr>
          <p:spPr bwMode="auto">
            <a:xfrm>
              <a:off x="1744663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0" name="Rectangle 328"/>
            <p:cNvSpPr>
              <a:spLocks noChangeArrowheads="1"/>
            </p:cNvSpPr>
            <p:nvPr/>
          </p:nvSpPr>
          <p:spPr bwMode="auto">
            <a:xfrm>
              <a:off x="1028700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1" name="Rectangle 329"/>
            <p:cNvSpPr>
              <a:spLocks noChangeArrowheads="1"/>
            </p:cNvSpPr>
            <p:nvPr/>
          </p:nvSpPr>
          <p:spPr bwMode="auto">
            <a:xfrm>
              <a:off x="1208088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2" name="Rectangle 330"/>
            <p:cNvSpPr>
              <a:spLocks noChangeArrowheads="1"/>
            </p:cNvSpPr>
            <p:nvPr/>
          </p:nvSpPr>
          <p:spPr bwMode="auto">
            <a:xfrm>
              <a:off x="1028700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3" name="Rectangle 331"/>
            <p:cNvSpPr>
              <a:spLocks noChangeArrowheads="1"/>
            </p:cNvSpPr>
            <p:nvPr/>
          </p:nvSpPr>
          <p:spPr bwMode="auto">
            <a:xfrm>
              <a:off x="1208088" y="4122738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4" name="Rectangle 332"/>
            <p:cNvSpPr>
              <a:spLocks noChangeArrowheads="1"/>
            </p:cNvSpPr>
            <p:nvPr/>
          </p:nvSpPr>
          <p:spPr bwMode="auto">
            <a:xfrm>
              <a:off x="1385888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5" name="Rectangle 333"/>
            <p:cNvSpPr>
              <a:spLocks noChangeArrowheads="1"/>
            </p:cNvSpPr>
            <p:nvPr/>
          </p:nvSpPr>
          <p:spPr bwMode="auto">
            <a:xfrm>
              <a:off x="1385888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696" name="Rectangle 334"/>
            <p:cNvSpPr>
              <a:spLocks noChangeArrowheads="1"/>
            </p:cNvSpPr>
            <p:nvPr/>
          </p:nvSpPr>
          <p:spPr bwMode="auto">
            <a:xfrm>
              <a:off x="1385888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506" name="Group 337"/>
            <p:cNvGrpSpPr>
              <a:grpSpLocks/>
            </p:cNvGrpSpPr>
            <p:nvPr/>
          </p:nvGrpSpPr>
          <p:grpSpPr bwMode="auto">
            <a:xfrm>
              <a:off x="1208088" y="3970338"/>
              <a:ext cx="177800" cy="152400"/>
              <a:chOff x="761" y="2501"/>
              <a:chExt cx="112" cy="96"/>
            </a:xfrm>
          </p:grpSpPr>
          <p:sp>
            <p:nvSpPr>
              <p:cNvPr id="55598" name="Rectangle 335"/>
              <p:cNvSpPr>
                <a:spLocks noChangeArrowheads="1"/>
              </p:cNvSpPr>
              <p:nvPr/>
            </p:nvSpPr>
            <p:spPr bwMode="auto">
              <a:xfrm>
                <a:off x="761" y="2501"/>
                <a:ext cx="112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99" name="Rectangle 336"/>
              <p:cNvSpPr>
                <a:spLocks noChangeArrowheads="1"/>
              </p:cNvSpPr>
              <p:nvPr/>
            </p:nvSpPr>
            <p:spPr bwMode="auto">
              <a:xfrm>
                <a:off x="761" y="250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7" name="Group 340"/>
            <p:cNvGrpSpPr>
              <a:grpSpLocks/>
            </p:cNvGrpSpPr>
            <p:nvPr/>
          </p:nvGrpSpPr>
          <p:grpSpPr bwMode="auto">
            <a:xfrm>
              <a:off x="1028700" y="3970338"/>
              <a:ext cx="179388" cy="152400"/>
              <a:chOff x="648" y="2501"/>
              <a:chExt cx="113" cy="96"/>
            </a:xfrm>
          </p:grpSpPr>
          <p:sp>
            <p:nvSpPr>
              <p:cNvPr id="55596" name="Rectangle 338"/>
              <p:cNvSpPr>
                <a:spLocks noChangeArrowheads="1"/>
              </p:cNvSpPr>
              <p:nvPr/>
            </p:nvSpPr>
            <p:spPr bwMode="auto">
              <a:xfrm>
                <a:off x="648" y="2501"/>
                <a:ext cx="113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97" name="Rectangle 339"/>
              <p:cNvSpPr>
                <a:spLocks noChangeArrowheads="1"/>
              </p:cNvSpPr>
              <p:nvPr/>
            </p:nvSpPr>
            <p:spPr bwMode="auto">
              <a:xfrm>
                <a:off x="648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699" name="Rectangle 341"/>
            <p:cNvSpPr>
              <a:spLocks noChangeArrowheads="1"/>
            </p:cNvSpPr>
            <p:nvPr/>
          </p:nvSpPr>
          <p:spPr bwMode="auto">
            <a:xfrm>
              <a:off x="1924050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00" name="Rectangle 342"/>
            <p:cNvSpPr>
              <a:spLocks noChangeArrowheads="1"/>
            </p:cNvSpPr>
            <p:nvPr/>
          </p:nvSpPr>
          <p:spPr bwMode="auto">
            <a:xfrm>
              <a:off x="1565275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01" name="Rectangle 343"/>
            <p:cNvSpPr>
              <a:spLocks noChangeArrowheads="1"/>
            </p:cNvSpPr>
            <p:nvPr/>
          </p:nvSpPr>
          <p:spPr bwMode="auto">
            <a:xfrm>
              <a:off x="1744663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02" name="Rectangle 344"/>
            <p:cNvSpPr>
              <a:spLocks noChangeArrowheads="1"/>
            </p:cNvSpPr>
            <p:nvPr/>
          </p:nvSpPr>
          <p:spPr bwMode="auto">
            <a:xfrm>
              <a:off x="1385888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03" name="Rectangle 345"/>
            <p:cNvSpPr>
              <a:spLocks noChangeArrowheads="1"/>
            </p:cNvSpPr>
            <p:nvPr/>
          </p:nvSpPr>
          <p:spPr bwMode="auto">
            <a:xfrm>
              <a:off x="1028700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04" name="Rectangle 346"/>
            <p:cNvSpPr>
              <a:spLocks noChangeArrowheads="1"/>
            </p:cNvSpPr>
            <p:nvPr/>
          </p:nvSpPr>
          <p:spPr bwMode="auto">
            <a:xfrm>
              <a:off x="1208088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508" name="Group 349"/>
            <p:cNvGrpSpPr>
              <a:grpSpLocks/>
            </p:cNvGrpSpPr>
            <p:nvPr/>
          </p:nvGrpSpPr>
          <p:grpSpPr bwMode="auto">
            <a:xfrm>
              <a:off x="1266825" y="3816350"/>
              <a:ext cx="119063" cy="153988"/>
              <a:chOff x="798" y="2404"/>
              <a:chExt cx="75" cy="97"/>
            </a:xfrm>
          </p:grpSpPr>
          <p:sp>
            <p:nvSpPr>
              <p:cNvPr id="55594" name="Rectangle 347"/>
              <p:cNvSpPr>
                <a:spLocks noChangeArrowheads="1"/>
              </p:cNvSpPr>
              <p:nvPr/>
            </p:nvSpPr>
            <p:spPr bwMode="auto">
              <a:xfrm>
                <a:off x="798" y="2404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95" name="Rectangle 348"/>
              <p:cNvSpPr>
                <a:spLocks noChangeArrowheads="1"/>
              </p:cNvSpPr>
              <p:nvPr/>
            </p:nvSpPr>
            <p:spPr bwMode="auto">
              <a:xfrm>
                <a:off x="798" y="2404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09" name="Group 352"/>
            <p:cNvGrpSpPr>
              <a:grpSpLocks/>
            </p:cNvGrpSpPr>
            <p:nvPr/>
          </p:nvGrpSpPr>
          <p:grpSpPr bwMode="auto">
            <a:xfrm>
              <a:off x="1147763" y="3816350"/>
              <a:ext cx="119063" cy="153988"/>
              <a:chOff x="723" y="2404"/>
              <a:chExt cx="75" cy="97"/>
            </a:xfrm>
          </p:grpSpPr>
          <p:sp>
            <p:nvSpPr>
              <p:cNvPr id="55592" name="Rectangle 350"/>
              <p:cNvSpPr>
                <a:spLocks noChangeArrowheads="1"/>
              </p:cNvSpPr>
              <p:nvPr/>
            </p:nvSpPr>
            <p:spPr bwMode="auto">
              <a:xfrm>
                <a:off x="723" y="2404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93" name="Rectangle 351"/>
              <p:cNvSpPr>
                <a:spLocks noChangeArrowheads="1"/>
              </p:cNvSpPr>
              <p:nvPr/>
            </p:nvSpPr>
            <p:spPr bwMode="auto">
              <a:xfrm>
                <a:off x="723" y="2404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0" name="Group 355"/>
            <p:cNvGrpSpPr>
              <a:grpSpLocks/>
            </p:cNvGrpSpPr>
            <p:nvPr/>
          </p:nvGrpSpPr>
          <p:grpSpPr bwMode="auto">
            <a:xfrm>
              <a:off x="1028700" y="3816350"/>
              <a:ext cx="119063" cy="153988"/>
              <a:chOff x="648" y="2404"/>
              <a:chExt cx="75" cy="97"/>
            </a:xfrm>
          </p:grpSpPr>
          <p:sp>
            <p:nvSpPr>
              <p:cNvPr id="55590" name="Rectangle 353"/>
              <p:cNvSpPr>
                <a:spLocks noChangeArrowheads="1"/>
              </p:cNvSpPr>
              <p:nvPr/>
            </p:nvSpPr>
            <p:spPr bwMode="auto">
              <a:xfrm>
                <a:off x="648" y="2404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91" name="Rectangle 354"/>
              <p:cNvSpPr>
                <a:spLocks noChangeArrowheads="1"/>
              </p:cNvSpPr>
              <p:nvPr/>
            </p:nvSpPr>
            <p:spPr bwMode="auto">
              <a:xfrm>
                <a:off x="648" y="2404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4" name="Group 358"/>
            <p:cNvGrpSpPr>
              <a:grpSpLocks/>
            </p:cNvGrpSpPr>
            <p:nvPr/>
          </p:nvGrpSpPr>
          <p:grpSpPr bwMode="auto">
            <a:xfrm>
              <a:off x="909638" y="3816350"/>
              <a:ext cx="119063" cy="153988"/>
              <a:chOff x="573" y="2404"/>
              <a:chExt cx="75" cy="97"/>
            </a:xfrm>
          </p:grpSpPr>
          <p:sp>
            <p:nvSpPr>
              <p:cNvPr id="55588" name="Rectangle 356"/>
              <p:cNvSpPr>
                <a:spLocks noChangeArrowheads="1"/>
              </p:cNvSpPr>
              <p:nvPr/>
            </p:nvSpPr>
            <p:spPr bwMode="auto">
              <a:xfrm>
                <a:off x="573" y="2404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89" name="Rectangle 357"/>
              <p:cNvSpPr>
                <a:spLocks noChangeArrowheads="1"/>
              </p:cNvSpPr>
              <p:nvPr/>
            </p:nvSpPr>
            <p:spPr bwMode="auto">
              <a:xfrm>
                <a:off x="573" y="2404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5" name="Group 361"/>
            <p:cNvGrpSpPr>
              <a:grpSpLocks/>
            </p:cNvGrpSpPr>
            <p:nvPr/>
          </p:nvGrpSpPr>
          <p:grpSpPr bwMode="auto">
            <a:xfrm>
              <a:off x="1147763" y="3662363"/>
              <a:ext cx="119063" cy="153988"/>
              <a:chOff x="723" y="2307"/>
              <a:chExt cx="75" cy="97"/>
            </a:xfrm>
          </p:grpSpPr>
          <p:sp>
            <p:nvSpPr>
              <p:cNvPr id="55586" name="Rectangle 359"/>
              <p:cNvSpPr>
                <a:spLocks noChangeArrowheads="1"/>
              </p:cNvSpPr>
              <p:nvPr/>
            </p:nvSpPr>
            <p:spPr bwMode="auto">
              <a:xfrm>
                <a:off x="723" y="2307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87" name="Rectangle 360"/>
              <p:cNvSpPr>
                <a:spLocks noChangeArrowheads="1"/>
              </p:cNvSpPr>
              <p:nvPr/>
            </p:nvSpPr>
            <p:spPr bwMode="auto">
              <a:xfrm>
                <a:off x="723" y="2307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6" name="Group 364"/>
            <p:cNvGrpSpPr>
              <a:grpSpLocks/>
            </p:cNvGrpSpPr>
            <p:nvPr/>
          </p:nvGrpSpPr>
          <p:grpSpPr bwMode="auto">
            <a:xfrm>
              <a:off x="1028700" y="3662363"/>
              <a:ext cx="119063" cy="153988"/>
              <a:chOff x="648" y="2307"/>
              <a:chExt cx="75" cy="97"/>
            </a:xfrm>
          </p:grpSpPr>
          <p:sp>
            <p:nvSpPr>
              <p:cNvPr id="55584" name="Rectangle 362"/>
              <p:cNvSpPr>
                <a:spLocks noChangeArrowheads="1"/>
              </p:cNvSpPr>
              <p:nvPr/>
            </p:nvSpPr>
            <p:spPr bwMode="auto">
              <a:xfrm>
                <a:off x="648" y="2307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85" name="Rectangle 363"/>
              <p:cNvSpPr>
                <a:spLocks noChangeArrowheads="1"/>
              </p:cNvSpPr>
              <p:nvPr/>
            </p:nvSpPr>
            <p:spPr bwMode="auto">
              <a:xfrm>
                <a:off x="648" y="2307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7" name="Group 367"/>
            <p:cNvGrpSpPr>
              <a:grpSpLocks/>
            </p:cNvGrpSpPr>
            <p:nvPr/>
          </p:nvGrpSpPr>
          <p:grpSpPr bwMode="auto">
            <a:xfrm>
              <a:off x="909638" y="3662363"/>
              <a:ext cx="119063" cy="153988"/>
              <a:chOff x="573" y="2307"/>
              <a:chExt cx="75" cy="97"/>
            </a:xfrm>
          </p:grpSpPr>
          <p:sp>
            <p:nvSpPr>
              <p:cNvPr id="55582" name="Rectangle 365"/>
              <p:cNvSpPr>
                <a:spLocks noChangeArrowheads="1"/>
              </p:cNvSpPr>
              <p:nvPr/>
            </p:nvSpPr>
            <p:spPr bwMode="auto">
              <a:xfrm>
                <a:off x="573" y="2307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83" name="Rectangle 366"/>
              <p:cNvSpPr>
                <a:spLocks noChangeArrowheads="1"/>
              </p:cNvSpPr>
              <p:nvPr/>
            </p:nvSpPr>
            <p:spPr bwMode="auto">
              <a:xfrm>
                <a:off x="573" y="2307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8" name="Group 370"/>
            <p:cNvGrpSpPr>
              <a:grpSpLocks/>
            </p:cNvGrpSpPr>
            <p:nvPr/>
          </p:nvGrpSpPr>
          <p:grpSpPr bwMode="auto">
            <a:xfrm>
              <a:off x="909638" y="3970338"/>
              <a:ext cx="119063" cy="152400"/>
              <a:chOff x="573" y="2501"/>
              <a:chExt cx="75" cy="96"/>
            </a:xfrm>
          </p:grpSpPr>
          <p:sp>
            <p:nvSpPr>
              <p:cNvPr id="55580" name="Rectangle 368"/>
              <p:cNvSpPr>
                <a:spLocks noChangeArrowheads="1"/>
              </p:cNvSpPr>
              <p:nvPr/>
            </p:nvSpPr>
            <p:spPr bwMode="auto">
              <a:xfrm>
                <a:off x="573" y="2501"/>
                <a:ext cx="75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81" name="Rectangle 369"/>
              <p:cNvSpPr>
                <a:spLocks noChangeArrowheads="1"/>
              </p:cNvSpPr>
              <p:nvPr/>
            </p:nvSpPr>
            <p:spPr bwMode="auto">
              <a:xfrm>
                <a:off x="573" y="2501"/>
                <a:ext cx="75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19" name="Group 373"/>
            <p:cNvGrpSpPr>
              <a:grpSpLocks/>
            </p:cNvGrpSpPr>
            <p:nvPr/>
          </p:nvGrpSpPr>
          <p:grpSpPr bwMode="auto">
            <a:xfrm>
              <a:off x="909638" y="4122738"/>
              <a:ext cx="119063" cy="153988"/>
              <a:chOff x="573" y="2597"/>
              <a:chExt cx="75" cy="97"/>
            </a:xfrm>
          </p:grpSpPr>
          <p:sp>
            <p:nvSpPr>
              <p:cNvPr id="55578" name="Rectangle 371"/>
              <p:cNvSpPr>
                <a:spLocks noChangeArrowheads="1"/>
              </p:cNvSpPr>
              <p:nvPr/>
            </p:nvSpPr>
            <p:spPr bwMode="auto">
              <a:xfrm>
                <a:off x="573" y="2597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79" name="Rectangle 372"/>
              <p:cNvSpPr>
                <a:spLocks noChangeArrowheads="1"/>
              </p:cNvSpPr>
              <p:nvPr/>
            </p:nvSpPr>
            <p:spPr bwMode="auto">
              <a:xfrm>
                <a:off x="573" y="2597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20" name="Group 376"/>
            <p:cNvGrpSpPr>
              <a:grpSpLocks/>
            </p:cNvGrpSpPr>
            <p:nvPr/>
          </p:nvGrpSpPr>
          <p:grpSpPr bwMode="auto">
            <a:xfrm>
              <a:off x="909638" y="4276725"/>
              <a:ext cx="119063" cy="153988"/>
              <a:chOff x="573" y="2694"/>
              <a:chExt cx="75" cy="97"/>
            </a:xfrm>
          </p:grpSpPr>
          <p:sp>
            <p:nvSpPr>
              <p:cNvPr id="55576" name="Rectangle 374"/>
              <p:cNvSpPr>
                <a:spLocks noChangeArrowheads="1"/>
              </p:cNvSpPr>
              <p:nvPr/>
            </p:nvSpPr>
            <p:spPr bwMode="auto">
              <a:xfrm>
                <a:off x="573" y="2694"/>
                <a:ext cx="75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77" name="Rectangle 375"/>
              <p:cNvSpPr>
                <a:spLocks noChangeArrowheads="1"/>
              </p:cNvSpPr>
              <p:nvPr/>
            </p:nvSpPr>
            <p:spPr bwMode="auto">
              <a:xfrm>
                <a:off x="573" y="2694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21" name="Group 379"/>
            <p:cNvGrpSpPr>
              <a:grpSpLocks/>
            </p:cNvGrpSpPr>
            <p:nvPr/>
          </p:nvGrpSpPr>
          <p:grpSpPr bwMode="auto">
            <a:xfrm>
              <a:off x="1385888" y="3740150"/>
              <a:ext cx="179388" cy="76200"/>
              <a:chOff x="873" y="2356"/>
              <a:chExt cx="113" cy="48"/>
            </a:xfrm>
          </p:grpSpPr>
          <p:sp>
            <p:nvSpPr>
              <p:cNvPr id="55574" name="Rectangle 377"/>
              <p:cNvSpPr>
                <a:spLocks noChangeArrowheads="1"/>
              </p:cNvSpPr>
              <p:nvPr/>
            </p:nvSpPr>
            <p:spPr bwMode="auto">
              <a:xfrm>
                <a:off x="873" y="2356"/>
                <a:ext cx="113" cy="48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75" name="Rectangle 378"/>
              <p:cNvSpPr>
                <a:spLocks noChangeArrowheads="1"/>
              </p:cNvSpPr>
              <p:nvPr/>
            </p:nvSpPr>
            <p:spPr bwMode="auto">
              <a:xfrm>
                <a:off x="873" y="2356"/>
                <a:ext cx="113" cy="48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716" name="Rectangle 380"/>
            <p:cNvSpPr>
              <a:spLocks noChangeArrowheads="1"/>
            </p:cNvSpPr>
            <p:nvPr/>
          </p:nvSpPr>
          <p:spPr bwMode="auto">
            <a:xfrm>
              <a:off x="1028700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17" name="Rectangle 381"/>
            <p:cNvSpPr>
              <a:spLocks noChangeArrowheads="1"/>
            </p:cNvSpPr>
            <p:nvPr/>
          </p:nvSpPr>
          <p:spPr bwMode="auto">
            <a:xfrm>
              <a:off x="1208088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18" name="Rectangle 382"/>
            <p:cNvSpPr>
              <a:spLocks noChangeArrowheads="1"/>
            </p:cNvSpPr>
            <p:nvPr/>
          </p:nvSpPr>
          <p:spPr bwMode="auto">
            <a:xfrm>
              <a:off x="1028700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19" name="Rectangle 383"/>
            <p:cNvSpPr>
              <a:spLocks noChangeArrowheads="1"/>
            </p:cNvSpPr>
            <p:nvPr/>
          </p:nvSpPr>
          <p:spPr bwMode="auto">
            <a:xfrm>
              <a:off x="1208088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0" name="Rectangle 384"/>
            <p:cNvSpPr>
              <a:spLocks noChangeArrowheads="1"/>
            </p:cNvSpPr>
            <p:nvPr/>
          </p:nvSpPr>
          <p:spPr bwMode="auto">
            <a:xfrm>
              <a:off x="138588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1" name="Rectangle 385"/>
            <p:cNvSpPr>
              <a:spLocks noChangeArrowheads="1"/>
            </p:cNvSpPr>
            <p:nvPr/>
          </p:nvSpPr>
          <p:spPr bwMode="auto">
            <a:xfrm>
              <a:off x="1385888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2" name="Rectangle 386"/>
            <p:cNvSpPr>
              <a:spLocks noChangeArrowheads="1"/>
            </p:cNvSpPr>
            <p:nvPr/>
          </p:nvSpPr>
          <p:spPr bwMode="auto">
            <a:xfrm>
              <a:off x="1565275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3" name="Rectangle 387"/>
            <p:cNvSpPr>
              <a:spLocks noChangeArrowheads="1"/>
            </p:cNvSpPr>
            <p:nvPr/>
          </p:nvSpPr>
          <p:spPr bwMode="auto">
            <a:xfrm>
              <a:off x="1744663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4" name="Rectangle 388"/>
            <p:cNvSpPr>
              <a:spLocks noChangeArrowheads="1"/>
            </p:cNvSpPr>
            <p:nvPr/>
          </p:nvSpPr>
          <p:spPr bwMode="auto">
            <a:xfrm>
              <a:off x="1744663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5" name="Rectangle 389"/>
            <p:cNvSpPr>
              <a:spLocks noChangeArrowheads="1"/>
            </p:cNvSpPr>
            <p:nvPr/>
          </p:nvSpPr>
          <p:spPr bwMode="auto">
            <a:xfrm>
              <a:off x="1924050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6" name="Rectangle 390"/>
            <p:cNvSpPr>
              <a:spLocks noChangeArrowheads="1"/>
            </p:cNvSpPr>
            <p:nvPr/>
          </p:nvSpPr>
          <p:spPr bwMode="auto">
            <a:xfrm>
              <a:off x="1924050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7" name="Rectangle 391"/>
            <p:cNvSpPr>
              <a:spLocks noChangeArrowheads="1"/>
            </p:cNvSpPr>
            <p:nvPr/>
          </p:nvSpPr>
          <p:spPr bwMode="auto">
            <a:xfrm>
              <a:off x="2640013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8" name="Rectangle 392"/>
            <p:cNvSpPr>
              <a:spLocks noChangeArrowheads="1"/>
            </p:cNvSpPr>
            <p:nvPr/>
          </p:nvSpPr>
          <p:spPr bwMode="auto">
            <a:xfrm>
              <a:off x="2281238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29" name="Rectangle 393"/>
            <p:cNvSpPr>
              <a:spLocks noChangeArrowheads="1"/>
            </p:cNvSpPr>
            <p:nvPr/>
          </p:nvSpPr>
          <p:spPr bwMode="auto">
            <a:xfrm>
              <a:off x="2460625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30" name="Rectangle 394"/>
            <p:cNvSpPr>
              <a:spLocks noChangeArrowheads="1"/>
            </p:cNvSpPr>
            <p:nvPr/>
          </p:nvSpPr>
          <p:spPr bwMode="auto">
            <a:xfrm>
              <a:off x="2101850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522" name="Group 397"/>
            <p:cNvGrpSpPr>
              <a:grpSpLocks/>
            </p:cNvGrpSpPr>
            <p:nvPr/>
          </p:nvGrpSpPr>
          <p:grpSpPr bwMode="auto">
            <a:xfrm>
              <a:off x="2101850" y="4430713"/>
              <a:ext cx="179388" cy="152400"/>
              <a:chOff x="1324" y="2791"/>
              <a:chExt cx="113" cy="96"/>
            </a:xfrm>
          </p:grpSpPr>
          <p:sp>
            <p:nvSpPr>
              <p:cNvPr id="55572" name="Rectangle 395"/>
              <p:cNvSpPr>
                <a:spLocks noChangeArrowheads="1"/>
              </p:cNvSpPr>
              <p:nvPr/>
            </p:nvSpPr>
            <p:spPr bwMode="auto">
              <a:xfrm>
                <a:off x="1324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73" name="Rectangle 396"/>
              <p:cNvSpPr>
                <a:spLocks noChangeArrowheads="1"/>
              </p:cNvSpPr>
              <p:nvPr/>
            </p:nvSpPr>
            <p:spPr bwMode="auto">
              <a:xfrm>
                <a:off x="1324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24" name="Group 400"/>
            <p:cNvGrpSpPr>
              <a:grpSpLocks/>
            </p:cNvGrpSpPr>
            <p:nvPr/>
          </p:nvGrpSpPr>
          <p:grpSpPr bwMode="auto">
            <a:xfrm>
              <a:off x="2460625" y="4430713"/>
              <a:ext cx="179388" cy="152400"/>
              <a:chOff x="1550" y="2791"/>
              <a:chExt cx="113" cy="96"/>
            </a:xfrm>
          </p:grpSpPr>
          <p:sp>
            <p:nvSpPr>
              <p:cNvPr id="55570" name="Rectangle 398"/>
              <p:cNvSpPr>
                <a:spLocks noChangeArrowheads="1"/>
              </p:cNvSpPr>
              <p:nvPr/>
            </p:nvSpPr>
            <p:spPr bwMode="auto">
              <a:xfrm>
                <a:off x="1550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71" name="Rectangle 399"/>
              <p:cNvSpPr>
                <a:spLocks noChangeArrowheads="1"/>
              </p:cNvSpPr>
              <p:nvPr/>
            </p:nvSpPr>
            <p:spPr bwMode="auto">
              <a:xfrm>
                <a:off x="1550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733" name="Rectangle 401"/>
            <p:cNvSpPr>
              <a:spLocks noChangeArrowheads="1"/>
            </p:cNvSpPr>
            <p:nvPr/>
          </p:nvSpPr>
          <p:spPr bwMode="auto">
            <a:xfrm>
              <a:off x="2460625" y="4430713"/>
              <a:ext cx="119063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525" name="Group 404"/>
            <p:cNvGrpSpPr>
              <a:grpSpLocks/>
            </p:cNvGrpSpPr>
            <p:nvPr/>
          </p:nvGrpSpPr>
          <p:grpSpPr bwMode="auto">
            <a:xfrm>
              <a:off x="2281238" y="4583113"/>
              <a:ext cx="179388" cy="153988"/>
              <a:chOff x="1437" y="2887"/>
              <a:chExt cx="113" cy="97"/>
            </a:xfrm>
          </p:grpSpPr>
          <p:sp>
            <p:nvSpPr>
              <p:cNvPr id="55568" name="Rectangle 402"/>
              <p:cNvSpPr>
                <a:spLocks noChangeArrowheads="1"/>
              </p:cNvSpPr>
              <p:nvPr/>
            </p:nvSpPr>
            <p:spPr bwMode="auto">
              <a:xfrm>
                <a:off x="1437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69" name="Rectangle 403"/>
              <p:cNvSpPr>
                <a:spLocks noChangeArrowheads="1"/>
              </p:cNvSpPr>
              <p:nvPr/>
            </p:nvSpPr>
            <p:spPr bwMode="auto">
              <a:xfrm>
                <a:off x="1437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26" name="Group 407"/>
            <p:cNvGrpSpPr>
              <a:grpSpLocks/>
            </p:cNvGrpSpPr>
            <p:nvPr/>
          </p:nvGrpSpPr>
          <p:grpSpPr bwMode="auto">
            <a:xfrm>
              <a:off x="2460625" y="4583113"/>
              <a:ext cx="179388" cy="153988"/>
              <a:chOff x="1550" y="2887"/>
              <a:chExt cx="113" cy="97"/>
            </a:xfrm>
          </p:grpSpPr>
          <p:sp>
            <p:nvSpPr>
              <p:cNvPr id="55566" name="Rectangle 405"/>
              <p:cNvSpPr>
                <a:spLocks noChangeArrowheads="1"/>
              </p:cNvSpPr>
              <p:nvPr/>
            </p:nvSpPr>
            <p:spPr bwMode="auto">
              <a:xfrm>
                <a:off x="1550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67" name="Rectangle 406"/>
              <p:cNvSpPr>
                <a:spLocks noChangeArrowheads="1"/>
              </p:cNvSpPr>
              <p:nvPr/>
            </p:nvSpPr>
            <p:spPr bwMode="auto">
              <a:xfrm>
                <a:off x="1550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27" name="Group 410"/>
            <p:cNvGrpSpPr>
              <a:grpSpLocks/>
            </p:cNvGrpSpPr>
            <p:nvPr/>
          </p:nvGrpSpPr>
          <p:grpSpPr bwMode="auto">
            <a:xfrm>
              <a:off x="2640013" y="4583113"/>
              <a:ext cx="177800" cy="153988"/>
              <a:chOff x="1663" y="2887"/>
              <a:chExt cx="112" cy="97"/>
            </a:xfrm>
          </p:grpSpPr>
          <p:sp>
            <p:nvSpPr>
              <p:cNvPr id="55564" name="Rectangle 408"/>
              <p:cNvSpPr>
                <a:spLocks noChangeArrowheads="1"/>
              </p:cNvSpPr>
              <p:nvPr/>
            </p:nvSpPr>
            <p:spPr bwMode="auto">
              <a:xfrm>
                <a:off x="1663" y="288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65" name="Rectangle 409"/>
              <p:cNvSpPr>
                <a:spLocks noChangeArrowheads="1"/>
              </p:cNvSpPr>
              <p:nvPr/>
            </p:nvSpPr>
            <p:spPr bwMode="auto">
              <a:xfrm>
                <a:off x="1663" y="288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28" name="Group 413"/>
            <p:cNvGrpSpPr>
              <a:grpSpLocks/>
            </p:cNvGrpSpPr>
            <p:nvPr/>
          </p:nvGrpSpPr>
          <p:grpSpPr bwMode="auto">
            <a:xfrm>
              <a:off x="2817813" y="4583113"/>
              <a:ext cx="179388" cy="153988"/>
              <a:chOff x="1775" y="2887"/>
              <a:chExt cx="113" cy="97"/>
            </a:xfrm>
          </p:grpSpPr>
          <p:sp>
            <p:nvSpPr>
              <p:cNvPr id="55562" name="Rectangle 411"/>
              <p:cNvSpPr>
                <a:spLocks noChangeArrowheads="1"/>
              </p:cNvSpPr>
              <p:nvPr/>
            </p:nvSpPr>
            <p:spPr bwMode="auto">
              <a:xfrm>
                <a:off x="1775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63" name="Rectangle 412"/>
              <p:cNvSpPr>
                <a:spLocks noChangeArrowheads="1"/>
              </p:cNvSpPr>
              <p:nvPr/>
            </p:nvSpPr>
            <p:spPr bwMode="auto">
              <a:xfrm>
                <a:off x="1775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738" name="Rectangle 414"/>
            <p:cNvSpPr>
              <a:spLocks noChangeArrowheads="1"/>
            </p:cNvSpPr>
            <p:nvPr/>
          </p:nvSpPr>
          <p:spPr bwMode="auto">
            <a:xfrm>
              <a:off x="2101850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39" name="Rectangle 415"/>
            <p:cNvSpPr>
              <a:spLocks noChangeArrowheads="1"/>
            </p:cNvSpPr>
            <p:nvPr/>
          </p:nvSpPr>
          <p:spPr bwMode="auto">
            <a:xfrm>
              <a:off x="3533775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40" name="Rectangle 416"/>
            <p:cNvSpPr>
              <a:spLocks noChangeArrowheads="1"/>
            </p:cNvSpPr>
            <p:nvPr/>
          </p:nvSpPr>
          <p:spPr bwMode="auto">
            <a:xfrm>
              <a:off x="3176588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41" name="Rectangle 417"/>
            <p:cNvSpPr>
              <a:spLocks noChangeArrowheads="1"/>
            </p:cNvSpPr>
            <p:nvPr/>
          </p:nvSpPr>
          <p:spPr bwMode="auto">
            <a:xfrm>
              <a:off x="3354388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42" name="Rectangle 418"/>
            <p:cNvSpPr>
              <a:spLocks noChangeArrowheads="1"/>
            </p:cNvSpPr>
            <p:nvPr/>
          </p:nvSpPr>
          <p:spPr bwMode="auto">
            <a:xfrm>
              <a:off x="3176588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43" name="Rectangle 419"/>
            <p:cNvSpPr>
              <a:spLocks noChangeArrowheads="1"/>
            </p:cNvSpPr>
            <p:nvPr/>
          </p:nvSpPr>
          <p:spPr bwMode="auto">
            <a:xfrm>
              <a:off x="335438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44" name="Rectangle 420"/>
            <p:cNvSpPr>
              <a:spLocks noChangeArrowheads="1"/>
            </p:cNvSpPr>
            <p:nvPr/>
          </p:nvSpPr>
          <p:spPr bwMode="auto">
            <a:xfrm>
              <a:off x="3533775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529" name="Group 423"/>
            <p:cNvGrpSpPr>
              <a:grpSpLocks/>
            </p:cNvGrpSpPr>
            <p:nvPr/>
          </p:nvGrpSpPr>
          <p:grpSpPr bwMode="auto">
            <a:xfrm>
              <a:off x="3176588" y="4276725"/>
              <a:ext cx="177800" cy="153988"/>
              <a:chOff x="2001" y="2694"/>
              <a:chExt cx="112" cy="97"/>
            </a:xfrm>
          </p:grpSpPr>
          <p:sp>
            <p:nvSpPr>
              <p:cNvPr id="55560" name="Rectangle 421"/>
              <p:cNvSpPr>
                <a:spLocks noChangeArrowheads="1"/>
              </p:cNvSpPr>
              <p:nvPr/>
            </p:nvSpPr>
            <p:spPr bwMode="auto">
              <a:xfrm>
                <a:off x="2001" y="269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61" name="Rectangle 422"/>
              <p:cNvSpPr>
                <a:spLocks noChangeArrowheads="1"/>
              </p:cNvSpPr>
              <p:nvPr/>
            </p:nvSpPr>
            <p:spPr bwMode="auto">
              <a:xfrm>
                <a:off x="2001" y="269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30" name="Group 426"/>
            <p:cNvGrpSpPr>
              <a:grpSpLocks/>
            </p:cNvGrpSpPr>
            <p:nvPr/>
          </p:nvGrpSpPr>
          <p:grpSpPr bwMode="auto">
            <a:xfrm>
              <a:off x="3354388" y="4276725"/>
              <a:ext cx="179388" cy="153988"/>
              <a:chOff x="2113" y="2694"/>
              <a:chExt cx="113" cy="97"/>
            </a:xfrm>
          </p:grpSpPr>
          <p:sp>
            <p:nvSpPr>
              <p:cNvPr id="55558" name="Rectangle 424"/>
              <p:cNvSpPr>
                <a:spLocks noChangeArrowheads="1"/>
              </p:cNvSpPr>
              <p:nvPr/>
            </p:nvSpPr>
            <p:spPr bwMode="auto">
              <a:xfrm>
                <a:off x="2113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59" name="Rectangle 425"/>
              <p:cNvSpPr>
                <a:spLocks noChangeArrowheads="1"/>
              </p:cNvSpPr>
              <p:nvPr/>
            </p:nvSpPr>
            <p:spPr bwMode="auto">
              <a:xfrm>
                <a:off x="2113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31" name="Group 429"/>
            <p:cNvGrpSpPr>
              <a:grpSpLocks/>
            </p:cNvGrpSpPr>
            <p:nvPr/>
          </p:nvGrpSpPr>
          <p:grpSpPr bwMode="auto">
            <a:xfrm>
              <a:off x="3533775" y="4276725"/>
              <a:ext cx="179388" cy="153988"/>
              <a:chOff x="2226" y="2694"/>
              <a:chExt cx="113" cy="97"/>
            </a:xfrm>
          </p:grpSpPr>
          <p:sp>
            <p:nvSpPr>
              <p:cNvPr id="55556" name="Rectangle 427"/>
              <p:cNvSpPr>
                <a:spLocks noChangeArrowheads="1"/>
              </p:cNvSpPr>
              <p:nvPr/>
            </p:nvSpPr>
            <p:spPr bwMode="auto">
              <a:xfrm>
                <a:off x="2226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57" name="Rectangle 428"/>
              <p:cNvSpPr>
                <a:spLocks noChangeArrowheads="1"/>
              </p:cNvSpPr>
              <p:nvPr/>
            </p:nvSpPr>
            <p:spPr bwMode="auto">
              <a:xfrm>
                <a:off x="2226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32" name="Group 432"/>
            <p:cNvGrpSpPr>
              <a:grpSpLocks/>
            </p:cNvGrpSpPr>
            <p:nvPr/>
          </p:nvGrpSpPr>
          <p:grpSpPr bwMode="auto">
            <a:xfrm>
              <a:off x="3176588" y="4430713"/>
              <a:ext cx="177800" cy="152400"/>
              <a:chOff x="2001" y="2791"/>
              <a:chExt cx="112" cy="96"/>
            </a:xfrm>
          </p:grpSpPr>
          <p:sp>
            <p:nvSpPr>
              <p:cNvPr id="55554" name="Rectangle 430"/>
              <p:cNvSpPr>
                <a:spLocks noChangeArrowheads="1"/>
              </p:cNvSpPr>
              <p:nvPr/>
            </p:nvSpPr>
            <p:spPr bwMode="auto">
              <a:xfrm>
                <a:off x="2001" y="279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55" name="Rectangle 431"/>
              <p:cNvSpPr>
                <a:spLocks noChangeArrowheads="1"/>
              </p:cNvSpPr>
              <p:nvPr/>
            </p:nvSpPr>
            <p:spPr bwMode="auto">
              <a:xfrm>
                <a:off x="2001" y="279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33" name="Group 435"/>
            <p:cNvGrpSpPr>
              <a:grpSpLocks/>
            </p:cNvGrpSpPr>
            <p:nvPr/>
          </p:nvGrpSpPr>
          <p:grpSpPr bwMode="auto">
            <a:xfrm>
              <a:off x="3354388" y="4430713"/>
              <a:ext cx="179388" cy="152400"/>
              <a:chOff x="2113" y="2791"/>
              <a:chExt cx="113" cy="96"/>
            </a:xfrm>
          </p:grpSpPr>
          <p:sp>
            <p:nvSpPr>
              <p:cNvPr id="55552" name="Rectangle 433"/>
              <p:cNvSpPr>
                <a:spLocks noChangeArrowheads="1"/>
              </p:cNvSpPr>
              <p:nvPr/>
            </p:nvSpPr>
            <p:spPr bwMode="auto">
              <a:xfrm>
                <a:off x="2113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53" name="Rectangle 434"/>
              <p:cNvSpPr>
                <a:spLocks noChangeArrowheads="1"/>
              </p:cNvSpPr>
              <p:nvPr/>
            </p:nvSpPr>
            <p:spPr bwMode="auto">
              <a:xfrm>
                <a:off x="2113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534" name="Group 438"/>
            <p:cNvGrpSpPr>
              <a:grpSpLocks/>
            </p:cNvGrpSpPr>
            <p:nvPr/>
          </p:nvGrpSpPr>
          <p:grpSpPr bwMode="auto">
            <a:xfrm>
              <a:off x="3533775" y="4430713"/>
              <a:ext cx="179388" cy="152400"/>
              <a:chOff x="2226" y="2791"/>
              <a:chExt cx="113" cy="96"/>
            </a:xfrm>
          </p:grpSpPr>
          <p:sp>
            <p:nvSpPr>
              <p:cNvPr id="55550" name="Rectangle 436"/>
              <p:cNvSpPr>
                <a:spLocks noChangeArrowheads="1"/>
              </p:cNvSpPr>
              <p:nvPr/>
            </p:nvSpPr>
            <p:spPr bwMode="auto">
              <a:xfrm>
                <a:off x="2226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51" name="Rectangle 437"/>
              <p:cNvSpPr>
                <a:spLocks noChangeArrowheads="1"/>
              </p:cNvSpPr>
              <p:nvPr/>
            </p:nvSpPr>
            <p:spPr bwMode="auto">
              <a:xfrm>
                <a:off x="2226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751" name="Rectangle 439"/>
            <p:cNvSpPr>
              <a:spLocks noChangeArrowheads="1"/>
            </p:cNvSpPr>
            <p:nvPr/>
          </p:nvSpPr>
          <p:spPr bwMode="auto">
            <a:xfrm>
              <a:off x="2817813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52" name="Rectangle 440"/>
            <p:cNvSpPr>
              <a:spLocks noChangeArrowheads="1"/>
            </p:cNvSpPr>
            <p:nvPr/>
          </p:nvSpPr>
          <p:spPr bwMode="auto">
            <a:xfrm>
              <a:off x="2997200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3535" name="Group 443"/>
            <p:cNvGrpSpPr>
              <a:grpSpLocks/>
            </p:cNvGrpSpPr>
            <p:nvPr/>
          </p:nvGrpSpPr>
          <p:grpSpPr bwMode="auto">
            <a:xfrm>
              <a:off x="2817813" y="4276725"/>
              <a:ext cx="179388" cy="153988"/>
              <a:chOff x="1775" y="2694"/>
              <a:chExt cx="113" cy="97"/>
            </a:xfrm>
          </p:grpSpPr>
          <p:sp>
            <p:nvSpPr>
              <p:cNvPr id="55548" name="Rectangle 441"/>
              <p:cNvSpPr>
                <a:spLocks noChangeArrowheads="1"/>
              </p:cNvSpPr>
              <p:nvPr/>
            </p:nvSpPr>
            <p:spPr bwMode="auto">
              <a:xfrm>
                <a:off x="1775" y="269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49" name="Rectangle 442"/>
              <p:cNvSpPr>
                <a:spLocks noChangeArrowheads="1"/>
              </p:cNvSpPr>
              <p:nvPr/>
            </p:nvSpPr>
            <p:spPr bwMode="auto">
              <a:xfrm>
                <a:off x="1775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40" name="Group 446"/>
            <p:cNvGrpSpPr>
              <a:grpSpLocks/>
            </p:cNvGrpSpPr>
            <p:nvPr/>
          </p:nvGrpSpPr>
          <p:grpSpPr bwMode="auto">
            <a:xfrm>
              <a:off x="2997200" y="4276725"/>
              <a:ext cx="179388" cy="153988"/>
              <a:chOff x="1888" y="2694"/>
              <a:chExt cx="113" cy="97"/>
            </a:xfrm>
          </p:grpSpPr>
          <p:sp>
            <p:nvSpPr>
              <p:cNvPr id="55546" name="Rectangle 444"/>
              <p:cNvSpPr>
                <a:spLocks noChangeArrowheads="1"/>
              </p:cNvSpPr>
              <p:nvPr/>
            </p:nvSpPr>
            <p:spPr bwMode="auto">
              <a:xfrm>
                <a:off x="1888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47" name="Rectangle 445"/>
              <p:cNvSpPr>
                <a:spLocks noChangeArrowheads="1"/>
              </p:cNvSpPr>
              <p:nvPr/>
            </p:nvSpPr>
            <p:spPr bwMode="auto">
              <a:xfrm>
                <a:off x="1888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755" name="Rectangle 447"/>
            <p:cNvSpPr>
              <a:spLocks noChangeArrowheads="1"/>
            </p:cNvSpPr>
            <p:nvPr/>
          </p:nvSpPr>
          <p:spPr bwMode="auto">
            <a:xfrm>
              <a:off x="2640013" y="4122738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56" name="Rectangle 448"/>
            <p:cNvSpPr>
              <a:spLocks noChangeArrowheads="1"/>
            </p:cNvSpPr>
            <p:nvPr/>
          </p:nvSpPr>
          <p:spPr bwMode="auto">
            <a:xfrm>
              <a:off x="2640013" y="3970338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57" name="Rectangle 449"/>
            <p:cNvSpPr>
              <a:spLocks noChangeArrowheads="1"/>
            </p:cNvSpPr>
            <p:nvPr/>
          </p:nvSpPr>
          <p:spPr bwMode="auto">
            <a:xfrm>
              <a:off x="2460625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7041" name="Group 452"/>
            <p:cNvGrpSpPr>
              <a:grpSpLocks/>
            </p:cNvGrpSpPr>
            <p:nvPr/>
          </p:nvGrpSpPr>
          <p:grpSpPr bwMode="auto">
            <a:xfrm>
              <a:off x="2817813" y="3816350"/>
              <a:ext cx="179388" cy="153988"/>
              <a:chOff x="1775" y="2404"/>
              <a:chExt cx="113" cy="97"/>
            </a:xfrm>
          </p:grpSpPr>
          <p:sp>
            <p:nvSpPr>
              <p:cNvPr id="55544" name="Rectangle 450"/>
              <p:cNvSpPr>
                <a:spLocks noChangeArrowheads="1"/>
              </p:cNvSpPr>
              <p:nvPr/>
            </p:nvSpPr>
            <p:spPr bwMode="auto">
              <a:xfrm>
                <a:off x="1775" y="240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45" name="Rectangle 451"/>
              <p:cNvSpPr>
                <a:spLocks noChangeArrowheads="1"/>
              </p:cNvSpPr>
              <p:nvPr/>
            </p:nvSpPr>
            <p:spPr bwMode="auto">
              <a:xfrm>
                <a:off x="1775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42" name="Group 455"/>
            <p:cNvGrpSpPr>
              <a:grpSpLocks/>
            </p:cNvGrpSpPr>
            <p:nvPr/>
          </p:nvGrpSpPr>
          <p:grpSpPr bwMode="auto">
            <a:xfrm>
              <a:off x="2817813" y="3970338"/>
              <a:ext cx="179388" cy="152400"/>
              <a:chOff x="1775" y="2501"/>
              <a:chExt cx="113" cy="96"/>
            </a:xfrm>
          </p:grpSpPr>
          <p:sp>
            <p:nvSpPr>
              <p:cNvPr id="55542" name="Rectangle 453"/>
              <p:cNvSpPr>
                <a:spLocks noChangeArrowheads="1"/>
              </p:cNvSpPr>
              <p:nvPr/>
            </p:nvSpPr>
            <p:spPr bwMode="auto">
              <a:xfrm>
                <a:off x="1775" y="2501"/>
                <a:ext cx="113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43" name="Rectangle 454"/>
              <p:cNvSpPr>
                <a:spLocks noChangeArrowheads="1"/>
              </p:cNvSpPr>
              <p:nvPr/>
            </p:nvSpPr>
            <p:spPr bwMode="auto">
              <a:xfrm>
                <a:off x="1775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43" name="Group 458"/>
            <p:cNvGrpSpPr>
              <a:grpSpLocks/>
            </p:cNvGrpSpPr>
            <p:nvPr/>
          </p:nvGrpSpPr>
          <p:grpSpPr bwMode="auto">
            <a:xfrm>
              <a:off x="2817813" y="4122738"/>
              <a:ext cx="179388" cy="153988"/>
              <a:chOff x="1775" y="2597"/>
              <a:chExt cx="113" cy="97"/>
            </a:xfrm>
          </p:grpSpPr>
          <p:sp>
            <p:nvSpPr>
              <p:cNvPr id="55540" name="Rectangle 456"/>
              <p:cNvSpPr>
                <a:spLocks noChangeArrowheads="1"/>
              </p:cNvSpPr>
              <p:nvPr/>
            </p:nvSpPr>
            <p:spPr bwMode="auto">
              <a:xfrm>
                <a:off x="1775" y="2597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41" name="Rectangle 457"/>
              <p:cNvSpPr>
                <a:spLocks noChangeArrowheads="1"/>
              </p:cNvSpPr>
              <p:nvPr/>
            </p:nvSpPr>
            <p:spPr bwMode="auto">
              <a:xfrm>
                <a:off x="1775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44" name="Group 461"/>
            <p:cNvGrpSpPr>
              <a:grpSpLocks/>
            </p:cNvGrpSpPr>
            <p:nvPr/>
          </p:nvGrpSpPr>
          <p:grpSpPr bwMode="auto">
            <a:xfrm>
              <a:off x="2997200" y="3816350"/>
              <a:ext cx="179388" cy="153988"/>
              <a:chOff x="1888" y="2404"/>
              <a:chExt cx="113" cy="97"/>
            </a:xfrm>
          </p:grpSpPr>
          <p:sp>
            <p:nvSpPr>
              <p:cNvPr id="55538" name="Rectangle 459"/>
              <p:cNvSpPr>
                <a:spLocks noChangeArrowheads="1"/>
              </p:cNvSpPr>
              <p:nvPr/>
            </p:nvSpPr>
            <p:spPr bwMode="auto">
              <a:xfrm>
                <a:off x="1888" y="240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39" name="Rectangle 460"/>
              <p:cNvSpPr>
                <a:spLocks noChangeArrowheads="1"/>
              </p:cNvSpPr>
              <p:nvPr/>
            </p:nvSpPr>
            <p:spPr bwMode="auto">
              <a:xfrm>
                <a:off x="1888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45" name="Group 464"/>
            <p:cNvGrpSpPr>
              <a:grpSpLocks/>
            </p:cNvGrpSpPr>
            <p:nvPr/>
          </p:nvGrpSpPr>
          <p:grpSpPr bwMode="auto">
            <a:xfrm>
              <a:off x="2997200" y="3970338"/>
              <a:ext cx="179388" cy="152400"/>
              <a:chOff x="1888" y="2501"/>
              <a:chExt cx="113" cy="96"/>
            </a:xfrm>
          </p:grpSpPr>
          <p:sp>
            <p:nvSpPr>
              <p:cNvPr id="55536" name="Rectangle 462"/>
              <p:cNvSpPr>
                <a:spLocks noChangeArrowheads="1"/>
              </p:cNvSpPr>
              <p:nvPr/>
            </p:nvSpPr>
            <p:spPr bwMode="auto">
              <a:xfrm>
                <a:off x="1888" y="2501"/>
                <a:ext cx="113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37" name="Rectangle 463"/>
              <p:cNvSpPr>
                <a:spLocks noChangeArrowheads="1"/>
              </p:cNvSpPr>
              <p:nvPr/>
            </p:nvSpPr>
            <p:spPr bwMode="auto">
              <a:xfrm>
                <a:off x="1888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46" name="Group 467"/>
            <p:cNvGrpSpPr>
              <a:grpSpLocks/>
            </p:cNvGrpSpPr>
            <p:nvPr/>
          </p:nvGrpSpPr>
          <p:grpSpPr bwMode="auto">
            <a:xfrm>
              <a:off x="2997200" y="4122738"/>
              <a:ext cx="179388" cy="153988"/>
              <a:chOff x="1888" y="2597"/>
              <a:chExt cx="113" cy="97"/>
            </a:xfrm>
          </p:grpSpPr>
          <p:sp>
            <p:nvSpPr>
              <p:cNvPr id="55534" name="Rectangle 465"/>
              <p:cNvSpPr>
                <a:spLocks noChangeArrowheads="1"/>
              </p:cNvSpPr>
              <p:nvPr/>
            </p:nvSpPr>
            <p:spPr bwMode="auto">
              <a:xfrm>
                <a:off x="1888" y="2597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35" name="Rectangle 466"/>
              <p:cNvSpPr>
                <a:spLocks noChangeArrowheads="1"/>
              </p:cNvSpPr>
              <p:nvPr/>
            </p:nvSpPr>
            <p:spPr bwMode="auto">
              <a:xfrm>
                <a:off x="1888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764" name="Rectangle 468"/>
            <p:cNvSpPr>
              <a:spLocks noChangeArrowheads="1"/>
            </p:cNvSpPr>
            <p:nvPr/>
          </p:nvSpPr>
          <p:spPr bwMode="auto">
            <a:xfrm>
              <a:off x="3892550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65" name="Rectangle 469"/>
            <p:cNvSpPr>
              <a:spLocks noChangeArrowheads="1"/>
            </p:cNvSpPr>
            <p:nvPr/>
          </p:nvSpPr>
          <p:spPr bwMode="auto">
            <a:xfrm>
              <a:off x="3892550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766" name="Rectangle 470"/>
            <p:cNvSpPr>
              <a:spLocks noChangeArrowheads="1"/>
            </p:cNvSpPr>
            <p:nvPr/>
          </p:nvSpPr>
          <p:spPr bwMode="auto">
            <a:xfrm>
              <a:off x="4070350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7050" name="Group 473"/>
            <p:cNvGrpSpPr>
              <a:grpSpLocks/>
            </p:cNvGrpSpPr>
            <p:nvPr/>
          </p:nvGrpSpPr>
          <p:grpSpPr bwMode="auto">
            <a:xfrm>
              <a:off x="3713163" y="4122738"/>
              <a:ext cx="179388" cy="153988"/>
              <a:chOff x="2339" y="2597"/>
              <a:chExt cx="113" cy="97"/>
            </a:xfrm>
          </p:grpSpPr>
          <p:sp>
            <p:nvSpPr>
              <p:cNvPr id="55532" name="Rectangle 471"/>
              <p:cNvSpPr>
                <a:spLocks noChangeArrowheads="1"/>
              </p:cNvSpPr>
              <p:nvPr/>
            </p:nvSpPr>
            <p:spPr bwMode="auto">
              <a:xfrm>
                <a:off x="2339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33" name="Rectangle 472"/>
              <p:cNvSpPr>
                <a:spLocks noChangeArrowheads="1"/>
              </p:cNvSpPr>
              <p:nvPr/>
            </p:nvSpPr>
            <p:spPr bwMode="auto">
              <a:xfrm>
                <a:off x="2339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51" name="Group 476"/>
            <p:cNvGrpSpPr>
              <a:grpSpLocks/>
            </p:cNvGrpSpPr>
            <p:nvPr/>
          </p:nvGrpSpPr>
          <p:grpSpPr bwMode="auto">
            <a:xfrm>
              <a:off x="3713163" y="3970338"/>
              <a:ext cx="179388" cy="152400"/>
              <a:chOff x="2339" y="2501"/>
              <a:chExt cx="113" cy="96"/>
            </a:xfrm>
          </p:grpSpPr>
          <p:sp>
            <p:nvSpPr>
              <p:cNvPr id="55530" name="Rectangle 474"/>
              <p:cNvSpPr>
                <a:spLocks noChangeArrowheads="1"/>
              </p:cNvSpPr>
              <p:nvPr/>
            </p:nvSpPr>
            <p:spPr bwMode="auto">
              <a:xfrm>
                <a:off x="2339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31" name="Rectangle 475"/>
              <p:cNvSpPr>
                <a:spLocks noChangeArrowheads="1"/>
              </p:cNvSpPr>
              <p:nvPr/>
            </p:nvSpPr>
            <p:spPr bwMode="auto">
              <a:xfrm>
                <a:off x="2339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53" name="Group 479"/>
            <p:cNvGrpSpPr>
              <a:grpSpLocks/>
            </p:cNvGrpSpPr>
            <p:nvPr/>
          </p:nvGrpSpPr>
          <p:grpSpPr bwMode="auto">
            <a:xfrm>
              <a:off x="3533775" y="3970338"/>
              <a:ext cx="179388" cy="152400"/>
              <a:chOff x="2226" y="2501"/>
              <a:chExt cx="113" cy="96"/>
            </a:xfrm>
          </p:grpSpPr>
          <p:sp>
            <p:nvSpPr>
              <p:cNvPr id="55528" name="Rectangle 477"/>
              <p:cNvSpPr>
                <a:spLocks noChangeArrowheads="1"/>
              </p:cNvSpPr>
              <p:nvPr/>
            </p:nvSpPr>
            <p:spPr bwMode="auto">
              <a:xfrm>
                <a:off x="2226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29" name="Rectangle 478"/>
              <p:cNvSpPr>
                <a:spLocks noChangeArrowheads="1"/>
              </p:cNvSpPr>
              <p:nvPr/>
            </p:nvSpPr>
            <p:spPr bwMode="auto">
              <a:xfrm>
                <a:off x="2226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56" name="Group 482"/>
            <p:cNvGrpSpPr>
              <a:grpSpLocks/>
            </p:cNvGrpSpPr>
            <p:nvPr/>
          </p:nvGrpSpPr>
          <p:grpSpPr bwMode="auto">
            <a:xfrm>
              <a:off x="3533775" y="4122738"/>
              <a:ext cx="179388" cy="153988"/>
              <a:chOff x="2226" y="2597"/>
              <a:chExt cx="113" cy="97"/>
            </a:xfrm>
          </p:grpSpPr>
          <p:sp>
            <p:nvSpPr>
              <p:cNvPr id="55526" name="Rectangle 480"/>
              <p:cNvSpPr>
                <a:spLocks noChangeArrowheads="1"/>
              </p:cNvSpPr>
              <p:nvPr/>
            </p:nvSpPr>
            <p:spPr bwMode="auto">
              <a:xfrm>
                <a:off x="2226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27" name="Rectangle 481"/>
              <p:cNvSpPr>
                <a:spLocks noChangeArrowheads="1"/>
              </p:cNvSpPr>
              <p:nvPr/>
            </p:nvSpPr>
            <p:spPr bwMode="auto">
              <a:xfrm>
                <a:off x="2226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57" name="Group 485"/>
            <p:cNvGrpSpPr>
              <a:grpSpLocks/>
            </p:cNvGrpSpPr>
            <p:nvPr/>
          </p:nvGrpSpPr>
          <p:grpSpPr bwMode="auto">
            <a:xfrm>
              <a:off x="3892550" y="3970338"/>
              <a:ext cx="177800" cy="152400"/>
              <a:chOff x="2452" y="2501"/>
              <a:chExt cx="112" cy="96"/>
            </a:xfrm>
          </p:grpSpPr>
          <p:sp>
            <p:nvSpPr>
              <p:cNvPr id="55524" name="Rectangle 483"/>
              <p:cNvSpPr>
                <a:spLocks noChangeArrowheads="1"/>
              </p:cNvSpPr>
              <p:nvPr/>
            </p:nvSpPr>
            <p:spPr bwMode="auto">
              <a:xfrm>
                <a:off x="2452" y="250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25" name="Rectangle 484"/>
              <p:cNvSpPr>
                <a:spLocks noChangeArrowheads="1"/>
              </p:cNvSpPr>
              <p:nvPr/>
            </p:nvSpPr>
            <p:spPr bwMode="auto">
              <a:xfrm>
                <a:off x="2452" y="250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067" name="Group 488"/>
            <p:cNvGrpSpPr>
              <a:grpSpLocks/>
            </p:cNvGrpSpPr>
            <p:nvPr/>
          </p:nvGrpSpPr>
          <p:grpSpPr bwMode="auto">
            <a:xfrm>
              <a:off x="3892550" y="4122738"/>
              <a:ext cx="177800" cy="153988"/>
              <a:chOff x="2452" y="2597"/>
              <a:chExt cx="112" cy="97"/>
            </a:xfrm>
          </p:grpSpPr>
          <p:sp>
            <p:nvSpPr>
              <p:cNvPr id="55522" name="Rectangle 486"/>
              <p:cNvSpPr>
                <a:spLocks noChangeArrowheads="1"/>
              </p:cNvSpPr>
              <p:nvPr/>
            </p:nvSpPr>
            <p:spPr bwMode="auto">
              <a:xfrm>
                <a:off x="2452" y="259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23" name="Rectangle 487"/>
              <p:cNvSpPr>
                <a:spLocks noChangeArrowheads="1"/>
              </p:cNvSpPr>
              <p:nvPr/>
            </p:nvSpPr>
            <p:spPr bwMode="auto">
              <a:xfrm>
                <a:off x="2452" y="259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2" name="Group 491"/>
            <p:cNvGrpSpPr>
              <a:grpSpLocks/>
            </p:cNvGrpSpPr>
            <p:nvPr/>
          </p:nvGrpSpPr>
          <p:grpSpPr bwMode="auto">
            <a:xfrm>
              <a:off x="3713163" y="3816350"/>
              <a:ext cx="179388" cy="153988"/>
              <a:chOff x="2339" y="2404"/>
              <a:chExt cx="113" cy="97"/>
            </a:xfrm>
          </p:grpSpPr>
          <p:sp>
            <p:nvSpPr>
              <p:cNvPr id="55520" name="Rectangle 489"/>
              <p:cNvSpPr>
                <a:spLocks noChangeArrowheads="1"/>
              </p:cNvSpPr>
              <p:nvPr/>
            </p:nvSpPr>
            <p:spPr bwMode="auto">
              <a:xfrm>
                <a:off x="2339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21" name="Rectangle 490"/>
              <p:cNvSpPr>
                <a:spLocks noChangeArrowheads="1"/>
              </p:cNvSpPr>
              <p:nvPr/>
            </p:nvSpPr>
            <p:spPr bwMode="auto">
              <a:xfrm>
                <a:off x="2339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3" name="Group 494"/>
            <p:cNvGrpSpPr>
              <a:grpSpLocks/>
            </p:cNvGrpSpPr>
            <p:nvPr/>
          </p:nvGrpSpPr>
          <p:grpSpPr bwMode="auto">
            <a:xfrm>
              <a:off x="3892550" y="3816350"/>
              <a:ext cx="177800" cy="153988"/>
              <a:chOff x="2452" y="2404"/>
              <a:chExt cx="112" cy="97"/>
            </a:xfrm>
          </p:grpSpPr>
          <p:sp>
            <p:nvSpPr>
              <p:cNvPr id="55518" name="Rectangle 492"/>
              <p:cNvSpPr>
                <a:spLocks noChangeArrowheads="1"/>
              </p:cNvSpPr>
              <p:nvPr/>
            </p:nvSpPr>
            <p:spPr bwMode="auto">
              <a:xfrm>
                <a:off x="2452" y="240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19" name="Rectangle 493"/>
              <p:cNvSpPr>
                <a:spLocks noChangeArrowheads="1"/>
              </p:cNvSpPr>
              <p:nvPr/>
            </p:nvSpPr>
            <p:spPr bwMode="auto">
              <a:xfrm>
                <a:off x="2452" y="240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4" name="Group 497"/>
            <p:cNvGrpSpPr>
              <a:grpSpLocks/>
            </p:cNvGrpSpPr>
            <p:nvPr/>
          </p:nvGrpSpPr>
          <p:grpSpPr bwMode="auto">
            <a:xfrm>
              <a:off x="4070350" y="3816350"/>
              <a:ext cx="179388" cy="153988"/>
              <a:chOff x="2564" y="2404"/>
              <a:chExt cx="113" cy="97"/>
            </a:xfrm>
          </p:grpSpPr>
          <p:sp>
            <p:nvSpPr>
              <p:cNvPr id="55516" name="Rectangle 495"/>
              <p:cNvSpPr>
                <a:spLocks noChangeArrowheads="1"/>
              </p:cNvSpPr>
              <p:nvPr/>
            </p:nvSpPr>
            <p:spPr bwMode="auto">
              <a:xfrm>
                <a:off x="2564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17" name="Rectangle 496"/>
              <p:cNvSpPr>
                <a:spLocks noChangeArrowheads="1"/>
              </p:cNvSpPr>
              <p:nvPr/>
            </p:nvSpPr>
            <p:spPr bwMode="auto">
              <a:xfrm>
                <a:off x="2564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5" name="Group 500"/>
            <p:cNvGrpSpPr>
              <a:grpSpLocks/>
            </p:cNvGrpSpPr>
            <p:nvPr/>
          </p:nvGrpSpPr>
          <p:grpSpPr bwMode="auto">
            <a:xfrm>
              <a:off x="3176588" y="4122738"/>
              <a:ext cx="177800" cy="153988"/>
              <a:chOff x="2001" y="2597"/>
              <a:chExt cx="112" cy="97"/>
            </a:xfrm>
          </p:grpSpPr>
          <p:sp>
            <p:nvSpPr>
              <p:cNvPr id="55514" name="Rectangle 498"/>
              <p:cNvSpPr>
                <a:spLocks noChangeArrowheads="1"/>
              </p:cNvSpPr>
              <p:nvPr/>
            </p:nvSpPr>
            <p:spPr bwMode="auto">
              <a:xfrm>
                <a:off x="2001" y="259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15" name="Rectangle 499"/>
              <p:cNvSpPr>
                <a:spLocks noChangeArrowheads="1"/>
              </p:cNvSpPr>
              <p:nvPr/>
            </p:nvSpPr>
            <p:spPr bwMode="auto">
              <a:xfrm>
                <a:off x="2001" y="259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6" name="Group 503"/>
            <p:cNvGrpSpPr>
              <a:grpSpLocks/>
            </p:cNvGrpSpPr>
            <p:nvPr/>
          </p:nvGrpSpPr>
          <p:grpSpPr bwMode="auto">
            <a:xfrm>
              <a:off x="3354388" y="4122738"/>
              <a:ext cx="179388" cy="153988"/>
              <a:chOff x="2113" y="2597"/>
              <a:chExt cx="113" cy="97"/>
            </a:xfrm>
          </p:grpSpPr>
          <p:sp>
            <p:nvSpPr>
              <p:cNvPr id="55512" name="Rectangle 501"/>
              <p:cNvSpPr>
                <a:spLocks noChangeArrowheads="1"/>
              </p:cNvSpPr>
              <p:nvPr/>
            </p:nvSpPr>
            <p:spPr bwMode="auto">
              <a:xfrm>
                <a:off x="2113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13" name="Rectangle 502"/>
              <p:cNvSpPr>
                <a:spLocks noChangeArrowheads="1"/>
              </p:cNvSpPr>
              <p:nvPr/>
            </p:nvSpPr>
            <p:spPr bwMode="auto">
              <a:xfrm>
                <a:off x="2113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7" name="Group 506"/>
            <p:cNvGrpSpPr>
              <a:grpSpLocks/>
            </p:cNvGrpSpPr>
            <p:nvPr/>
          </p:nvGrpSpPr>
          <p:grpSpPr bwMode="auto">
            <a:xfrm>
              <a:off x="3176588" y="3816350"/>
              <a:ext cx="177800" cy="153988"/>
              <a:chOff x="2001" y="2404"/>
              <a:chExt cx="112" cy="97"/>
            </a:xfrm>
          </p:grpSpPr>
          <p:sp>
            <p:nvSpPr>
              <p:cNvPr id="55510" name="Rectangle 504"/>
              <p:cNvSpPr>
                <a:spLocks noChangeArrowheads="1"/>
              </p:cNvSpPr>
              <p:nvPr/>
            </p:nvSpPr>
            <p:spPr bwMode="auto">
              <a:xfrm>
                <a:off x="2001" y="2404"/>
                <a:ext cx="112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11" name="Rectangle 505"/>
              <p:cNvSpPr>
                <a:spLocks noChangeArrowheads="1"/>
              </p:cNvSpPr>
              <p:nvPr/>
            </p:nvSpPr>
            <p:spPr bwMode="auto">
              <a:xfrm>
                <a:off x="2001" y="240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8" name="Group 509"/>
            <p:cNvGrpSpPr>
              <a:grpSpLocks/>
            </p:cNvGrpSpPr>
            <p:nvPr/>
          </p:nvGrpSpPr>
          <p:grpSpPr bwMode="auto">
            <a:xfrm>
              <a:off x="3354388" y="3816350"/>
              <a:ext cx="179388" cy="153988"/>
              <a:chOff x="2113" y="2404"/>
              <a:chExt cx="113" cy="97"/>
            </a:xfrm>
          </p:grpSpPr>
          <p:sp>
            <p:nvSpPr>
              <p:cNvPr id="55508" name="Rectangle 507"/>
              <p:cNvSpPr>
                <a:spLocks noChangeArrowheads="1"/>
              </p:cNvSpPr>
              <p:nvPr/>
            </p:nvSpPr>
            <p:spPr bwMode="auto">
              <a:xfrm>
                <a:off x="2113" y="240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09" name="Rectangle 508"/>
              <p:cNvSpPr>
                <a:spLocks noChangeArrowheads="1"/>
              </p:cNvSpPr>
              <p:nvPr/>
            </p:nvSpPr>
            <p:spPr bwMode="auto">
              <a:xfrm>
                <a:off x="2113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39" name="Group 512"/>
            <p:cNvGrpSpPr>
              <a:grpSpLocks/>
            </p:cNvGrpSpPr>
            <p:nvPr/>
          </p:nvGrpSpPr>
          <p:grpSpPr bwMode="auto">
            <a:xfrm>
              <a:off x="3176588" y="3970338"/>
              <a:ext cx="177800" cy="152400"/>
              <a:chOff x="2001" y="2501"/>
              <a:chExt cx="112" cy="96"/>
            </a:xfrm>
          </p:grpSpPr>
          <p:sp>
            <p:nvSpPr>
              <p:cNvPr id="55506" name="Rectangle 510"/>
              <p:cNvSpPr>
                <a:spLocks noChangeArrowheads="1"/>
              </p:cNvSpPr>
              <p:nvPr/>
            </p:nvSpPr>
            <p:spPr bwMode="auto">
              <a:xfrm>
                <a:off x="2001" y="250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07" name="Rectangle 511"/>
              <p:cNvSpPr>
                <a:spLocks noChangeArrowheads="1"/>
              </p:cNvSpPr>
              <p:nvPr/>
            </p:nvSpPr>
            <p:spPr bwMode="auto">
              <a:xfrm>
                <a:off x="2001" y="250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0" name="Group 515"/>
            <p:cNvGrpSpPr>
              <a:grpSpLocks/>
            </p:cNvGrpSpPr>
            <p:nvPr/>
          </p:nvGrpSpPr>
          <p:grpSpPr bwMode="auto">
            <a:xfrm>
              <a:off x="3354388" y="3970338"/>
              <a:ext cx="179388" cy="152400"/>
              <a:chOff x="2113" y="2501"/>
              <a:chExt cx="113" cy="96"/>
            </a:xfrm>
          </p:grpSpPr>
          <p:sp>
            <p:nvSpPr>
              <p:cNvPr id="55504" name="Rectangle 513"/>
              <p:cNvSpPr>
                <a:spLocks noChangeArrowheads="1"/>
              </p:cNvSpPr>
              <p:nvPr/>
            </p:nvSpPr>
            <p:spPr bwMode="auto">
              <a:xfrm>
                <a:off x="2113" y="2501"/>
                <a:ext cx="113" cy="96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05" name="Rectangle 514"/>
              <p:cNvSpPr>
                <a:spLocks noChangeArrowheads="1"/>
              </p:cNvSpPr>
              <p:nvPr/>
            </p:nvSpPr>
            <p:spPr bwMode="auto">
              <a:xfrm>
                <a:off x="2113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1" name="Group 518"/>
            <p:cNvGrpSpPr>
              <a:grpSpLocks/>
            </p:cNvGrpSpPr>
            <p:nvPr/>
          </p:nvGrpSpPr>
          <p:grpSpPr bwMode="auto">
            <a:xfrm>
              <a:off x="3533775" y="3816350"/>
              <a:ext cx="179388" cy="153988"/>
              <a:chOff x="2226" y="2404"/>
              <a:chExt cx="113" cy="97"/>
            </a:xfrm>
          </p:grpSpPr>
          <p:sp>
            <p:nvSpPr>
              <p:cNvPr id="55502" name="Rectangle 516"/>
              <p:cNvSpPr>
                <a:spLocks noChangeArrowheads="1"/>
              </p:cNvSpPr>
              <p:nvPr/>
            </p:nvSpPr>
            <p:spPr bwMode="auto">
              <a:xfrm>
                <a:off x="2226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03" name="Rectangle 517"/>
              <p:cNvSpPr>
                <a:spLocks noChangeArrowheads="1"/>
              </p:cNvSpPr>
              <p:nvPr/>
            </p:nvSpPr>
            <p:spPr bwMode="auto">
              <a:xfrm>
                <a:off x="2226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2" name="Group 521"/>
            <p:cNvGrpSpPr>
              <a:grpSpLocks/>
            </p:cNvGrpSpPr>
            <p:nvPr/>
          </p:nvGrpSpPr>
          <p:grpSpPr bwMode="auto">
            <a:xfrm>
              <a:off x="1776413" y="3254375"/>
              <a:ext cx="119063" cy="101600"/>
              <a:chOff x="1119" y="2050"/>
              <a:chExt cx="75" cy="64"/>
            </a:xfrm>
          </p:grpSpPr>
          <p:sp>
            <p:nvSpPr>
              <p:cNvPr id="55500" name="Rectangle 519"/>
              <p:cNvSpPr>
                <a:spLocks noChangeArrowheads="1"/>
              </p:cNvSpPr>
              <p:nvPr/>
            </p:nvSpPr>
            <p:spPr bwMode="auto">
              <a:xfrm>
                <a:off x="1119" y="2050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501" name="Rectangle 520"/>
              <p:cNvSpPr>
                <a:spLocks noChangeArrowheads="1"/>
              </p:cNvSpPr>
              <p:nvPr/>
            </p:nvSpPr>
            <p:spPr bwMode="auto">
              <a:xfrm>
                <a:off x="1119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3" name="Group 524"/>
            <p:cNvGrpSpPr>
              <a:grpSpLocks/>
            </p:cNvGrpSpPr>
            <p:nvPr/>
          </p:nvGrpSpPr>
          <p:grpSpPr bwMode="auto">
            <a:xfrm>
              <a:off x="1776413" y="3151188"/>
              <a:ext cx="119063" cy="103188"/>
              <a:chOff x="1119" y="1985"/>
              <a:chExt cx="75" cy="65"/>
            </a:xfrm>
          </p:grpSpPr>
          <p:sp>
            <p:nvSpPr>
              <p:cNvPr id="55498" name="Rectangle 522"/>
              <p:cNvSpPr>
                <a:spLocks noChangeArrowheads="1"/>
              </p:cNvSpPr>
              <p:nvPr/>
            </p:nvSpPr>
            <p:spPr bwMode="auto">
              <a:xfrm>
                <a:off x="1119" y="1985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99" name="Rectangle 523"/>
              <p:cNvSpPr>
                <a:spLocks noChangeArrowheads="1"/>
              </p:cNvSpPr>
              <p:nvPr/>
            </p:nvSpPr>
            <p:spPr bwMode="auto">
              <a:xfrm>
                <a:off x="1119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4" name="Group 527"/>
            <p:cNvGrpSpPr>
              <a:grpSpLocks/>
            </p:cNvGrpSpPr>
            <p:nvPr/>
          </p:nvGrpSpPr>
          <p:grpSpPr bwMode="auto">
            <a:xfrm>
              <a:off x="1776413" y="3100388"/>
              <a:ext cx="119063" cy="50800"/>
              <a:chOff x="1119" y="1953"/>
              <a:chExt cx="75" cy="32"/>
            </a:xfrm>
          </p:grpSpPr>
          <p:sp>
            <p:nvSpPr>
              <p:cNvPr id="55496" name="Rectangle 525"/>
              <p:cNvSpPr>
                <a:spLocks noChangeArrowheads="1"/>
              </p:cNvSpPr>
              <p:nvPr/>
            </p:nvSpPr>
            <p:spPr bwMode="auto">
              <a:xfrm>
                <a:off x="1119" y="1953"/>
                <a:ext cx="75" cy="32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97" name="Rectangle 526"/>
              <p:cNvSpPr>
                <a:spLocks noChangeArrowheads="1"/>
              </p:cNvSpPr>
              <p:nvPr/>
            </p:nvSpPr>
            <p:spPr bwMode="auto">
              <a:xfrm>
                <a:off x="1119" y="1953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5" name="Group 530"/>
            <p:cNvGrpSpPr>
              <a:grpSpLocks/>
            </p:cNvGrpSpPr>
            <p:nvPr/>
          </p:nvGrpSpPr>
          <p:grpSpPr bwMode="auto">
            <a:xfrm>
              <a:off x="1895475" y="2947988"/>
              <a:ext cx="119063" cy="101600"/>
              <a:chOff x="1194" y="1857"/>
              <a:chExt cx="75" cy="64"/>
            </a:xfrm>
          </p:grpSpPr>
          <p:sp>
            <p:nvSpPr>
              <p:cNvPr id="55494" name="Rectangle 528"/>
              <p:cNvSpPr>
                <a:spLocks noChangeArrowheads="1"/>
              </p:cNvSpPr>
              <p:nvPr/>
            </p:nvSpPr>
            <p:spPr bwMode="auto">
              <a:xfrm>
                <a:off x="1194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95" name="Rectangle 529"/>
              <p:cNvSpPr>
                <a:spLocks noChangeArrowheads="1"/>
              </p:cNvSpPr>
              <p:nvPr/>
            </p:nvSpPr>
            <p:spPr bwMode="auto">
              <a:xfrm>
                <a:off x="1194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6" name="Group 533"/>
            <p:cNvGrpSpPr>
              <a:grpSpLocks/>
            </p:cNvGrpSpPr>
            <p:nvPr/>
          </p:nvGrpSpPr>
          <p:grpSpPr bwMode="auto">
            <a:xfrm>
              <a:off x="1895475" y="3049588"/>
              <a:ext cx="119063" cy="50800"/>
              <a:chOff x="1194" y="1921"/>
              <a:chExt cx="75" cy="32"/>
            </a:xfrm>
          </p:grpSpPr>
          <p:sp>
            <p:nvSpPr>
              <p:cNvPr id="55492" name="Rectangle 531"/>
              <p:cNvSpPr>
                <a:spLocks noChangeArrowheads="1"/>
              </p:cNvSpPr>
              <p:nvPr/>
            </p:nvSpPr>
            <p:spPr bwMode="auto">
              <a:xfrm>
                <a:off x="1194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93" name="Rectangle 532"/>
              <p:cNvSpPr>
                <a:spLocks noChangeArrowheads="1"/>
              </p:cNvSpPr>
              <p:nvPr/>
            </p:nvSpPr>
            <p:spPr bwMode="auto">
              <a:xfrm>
                <a:off x="1194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7" name="Group 536"/>
            <p:cNvGrpSpPr>
              <a:grpSpLocks/>
            </p:cNvGrpSpPr>
            <p:nvPr/>
          </p:nvGrpSpPr>
          <p:grpSpPr bwMode="auto">
            <a:xfrm>
              <a:off x="1776413" y="2998788"/>
              <a:ext cx="119063" cy="50800"/>
              <a:chOff x="1119" y="1889"/>
              <a:chExt cx="75" cy="32"/>
            </a:xfrm>
          </p:grpSpPr>
          <p:sp>
            <p:nvSpPr>
              <p:cNvPr id="55490" name="Rectangle 534"/>
              <p:cNvSpPr>
                <a:spLocks noChangeArrowheads="1"/>
              </p:cNvSpPr>
              <p:nvPr/>
            </p:nvSpPr>
            <p:spPr bwMode="auto">
              <a:xfrm>
                <a:off x="1119" y="188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91" name="Rectangle 535"/>
              <p:cNvSpPr>
                <a:spLocks noChangeArrowheads="1"/>
              </p:cNvSpPr>
              <p:nvPr/>
            </p:nvSpPr>
            <p:spPr bwMode="auto">
              <a:xfrm>
                <a:off x="1119" y="188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8" name="Group 539"/>
            <p:cNvGrpSpPr>
              <a:grpSpLocks/>
            </p:cNvGrpSpPr>
            <p:nvPr/>
          </p:nvGrpSpPr>
          <p:grpSpPr bwMode="auto">
            <a:xfrm>
              <a:off x="1655763" y="2998788"/>
              <a:ext cx="120650" cy="50800"/>
              <a:chOff x="1043" y="1889"/>
              <a:chExt cx="76" cy="32"/>
            </a:xfrm>
          </p:grpSpPr>
          <p:sp>
            <p:nvSpPr>
              <p:cNvPr id="55488" name="Rectangle 537"/>
              <p:cNvSpPr>
                <a:spLocks noChangeArrowheads="1"/>
              </p:cNvSpPr>
              <p:nvPr/>
            </p:nvSpPr>
            <p:spPr bwMode="auto">
              <a:xfrm>
                <a:off x="1043" y="1889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89" name="Rectangle 538"/>
              <p:cNvSpPr>
                <a:spLocks noChangeArrowheads="1"/>
              </p:cNvSpPr>
              <p:nvPr/>
            </p:nvSpPr>
            <p:spPr bwMode="auto">
              <a:xfrm>
                <a:off x="1043" y="1889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49" name="Group 542"/>
            <p:cNvGrpSpPr>
              <a:grpSpLocks/>
            </p:cNvGrpSpPr>
            <p:nvPr/>
          </p:nvGrpSpPr>
          <p:grpSpPr bwMode="auto">
            <a:xfrm>
              <a:off x="1835150" y="2947988"/>
              <a:ext cx="60325" cy="50800"/>
              <a:chOff x="1156" y="1857"/>
              <a:chExt cx="38" cy="32"/>
            </a:xfrm>
          </p:grpSpPr>
          <p:sp>
            <p:nvSpPr>
              <p:cNvPr id="55486" name="Rectangle 540"/>
              <p:cNvSpPr>
                <a:spLocks noChangeArrowheads="1"/>
              </p:cNvSpPr>
              <p:nvPr/>
            </p:nvSpPr>
            <p:spPr bwMode="auto">
              <a:xfrm>
                <a:off x="1156" y="1857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87" name="Rectangle 541"/>
              <p:cNvSpPr>
                <a:spLocks noChangeArrowheads="1"/>
              </p:cNvSpPr>
              <p:nvPr/>
            </p:nvSpPr>
            <p:spPr bwMode="auto">
              <a:xfrm>
                <a:off x="1156" y="1857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0" name="Group 545"/>
            <p:cNvGrpSpPr>
              <a:grpSpLocks/>
            </p:cNvGrpSpPr>
            <p:nvPr/>
          </p:nvGrpSpPr>
          <p:grpSpPr bwMode="auto">
            <a:xfrm>
              <a:off x="1776413" y="2947988"/>
              <a:ext cx="58738" cy="50800"/>
              <a:chOff x="1119" y="1857"/>
              <a:chExt cx="37" cy="32"/>
            </a:xfrm>
          </p:grpSpPr>
          <p:sp>
            <p:nvSpPr>
              <p:cNvPr id="55484" name="Rectangle 543"/>
              <p:cNvSpPr>
                <a:spLocks noChangeArrowheads="1"/>
              </p:cNvSpPr>
              <p:nvPr/>
            </p:nvSpPr>
            <p:spPr bwMode="auto">
              <a:xfrm>
                <a:off x="1119" y="1857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85" name="Rectangle 544"/>
              <p:cNvSpPr>
                <a:spLocks noChangeArrowheads="1"/>
              </p:cNvSpPr>
              <p:nvPr/>
            </p:nvSpPr>
            <p:spPr bwMode="auto">
              <a:xfrm>
                <a:off x="1119" y="1857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3" name="Group 548"/>
            <p:cNvGrpSpPr>
              <a:grpSpLocks/>
            </p:cNvGrpSpPr>
            <p:nvPr/>
          </p:nvGrpSpPr>
          <p:grpSpPr bwMode="auto">
            <a:xfrm>
              <a:off x="1716088" y="2947988"/>
              <a:ext cx="60325" cy="50800"/>
              <a:chOff x="1081" y="1857"/>
              <a:chExt cx="38" cy="32"/>
            </a:xfrm>
          </p:grpSpPr>
          <p:sp>
            <p:nvSpPr>
              <p:cNvPr id="55482" name="Rectangle 546"/>
              <p:cNvSpPr>
                <a:spLocks noChangeArrowheads="1"/>
              </p:cNvSpPr>
              <p:nvPr/>
            </p:nvSpPr>
            <p:spPr bwMode="auto">
              <a:xfrm>
                <a:off x="1081" y="1857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83" name="Rectangle 547"/>
              <p:cNvSpPr>
                <a:spLocks noChangeArrowheads="1"/>
              </p:cNvSpPr>
              <p:nvPr/>
            </p:nvSpPr>
            <p:spPr bwMode="auto">
              <a:xfrm>
                <a:off x="1081" y="1857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4" name="Group 551"/>
            <p:cNvGrpSpPr>
              <a:grpSpLocks/>
            </p:cNvGrpSpPr>
            <p:nvPr/>
          </p:nvGrpSpPr>
          <p:grpSpPr bwMode="auto">
            <a:xfrm>
              <a:off x="1655763" y="2947988"/>
              <a:ext cx="60325" cy="50800"/>
              <a:chOff x="1043" y="1857"/>
              <a:chExt cx="38" cy="32"/>
            </a:xfrm>
          </p:grpSpPr>
          <p:sp>
            <p:nvSpPr>
              <p:cNvPr id="55480" name="Rectangle 549"/>
              <p:cNvSpPr>
                <a:spLocks noChangeArrowheads="1"/>
              </p:cNvSpPr>
              <p:nvPr/>
            </p:nvSpPr>
            <p:spPr bwMode="auto">
              <a:xfrm>
                <a:off x="1043" y="1857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81" name="Rectangle 550"/>
              <p:cNvSpPr>
                <a:spLocks noChangeArrowheads="1"/>
              </p:cNvSpPr>
              <p:nvPr/>
            </p:nvSpPr>
            <p:spPr bwMode="auto">
              <a:xfrm>
                <a:off x="1043" y="1857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5" name="Group 554"/>
            <p:cNvGrpSpPr>
              <a:grpSpLocks/>
            </p:cNvGrpSpPr>
            <p:nvPr/>
          </p:nvGrpSpPr>
          <p:grpSpPr bwMode="auto">
            <a:xfrm>
              <a:off x="1597025" y="2947988"/>
              <a:ext cx="58738" cy="50800"/>
              <a:chOff x="1006" y="1857"/>
              <a:chExt cx="37" cy="32"/>
            </a:xfrm>
          </p:grpSpPr>
          <p:sp>
            <p:nvSpPr>
              <p:cNvPr id="55478" name="Rectangle 552"/>
              <p:cNvSpPr>
                <a:spLocks noChangeArrowheads="1"/>
              </p:cNvSpPr>
              <p:nvPr/>
            </p:nvSpPr>
            <p:spPr bwMode="auto">
              <a:xfrm>
                <a:off x="1006" y="1857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79" name="Rectangle 553"/>
              <p:cNvSpPr>
                <a:spLocks noChangeArrowheads="1"/>
              </p:cNvSpPr>
              <p:nvPr/>
            </p:nvSpPr>
            <p:spPr bwMode="auto">
              <a:xfrm>
                <a:off x="1006" y="1857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6" name="Group 557"/>
            <p:cNvGrpSpPr>
              <a:grpSpLocks/>
            </p:cNvGrpSpPr>
            <p:nvPr/>
          </p:nvGrpSpPr>
          <p:grpSpPr bwMode="auto">
            <a:xfrm>
              <a:off x="2014538" y="2844800"/>
              <a:ext cx="119063" cy="103188"/>
              <a:chOff x="1269" y="1792"/>
              <a:chExt cx="75" cy="65"/>
            </a:xfrm>
          </p:grpSpPr>
          <p:sp>
            <p:nvSpPr>
              <p:cNvPr id="55476" name="Rectangle 555"/>
              <p:cNvSpPr>
                <a:spLocks noChangeArrowheads="1"/>
              </p:cNvSpPr>
              <p:nvPr/>
            </p:nvSpPr>
            <p:spPr bwMode="auto">
              <a:xfrm>
                <a:off x="1269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77" name="Rectangle 556"/>
              <p:cNvSpPr>
                <a:spLocks noChangeArrowheads="1"/>
              </p:cNvSpPr>
              <p:nvPr/>
            </p:nvSpPr>
            <p:spPr bwMode="auto">
              <a:xfrm>
                <a:off x="1269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7" name="Group 560"/>
            <p:cNvGrpSpPr>
              <a:grpSpLocks/>
            </p:cNvGrpSpPr>
            <p:nvPr/>
          </p:nvGrpSpPr>
          <p:grpSpPr bwMode="auto">
            <a:xfrm>
              <a:off x="2014538" y="2743200"/>
              <a:ext cx="119063" cy="101600"/>
              <a:chOff x="1269" y="1728"/>
              <a:chExt cx="75" cy="64"/>
            </a:xfrm>
          </p:grpSpPr>
          <p:sp>
            <p:nvSpPr>
              <p:cNvPr id="55474" name="Rectangle 558"/>
              <p:cNvSpPr>
                <a:spLocks noChangeArrowheads="1"/>
              </p:cNvSpPr>
              <p:nvPr/>
            </p:nvSpPr>
            <p:spPr bwMode="auto">
              <a:xfrm>
                <a:off x="1269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75" name="Rectangle 559"/>
              <p:cNvSpPr>
                <a:spLocks noChangeArrowheads="1"/>
              </p:cNvSpPr>
              <p:nvPr/>
            </p:nvSpPr>
            <p:spPr bwMode="auto">
              <a:xfrm>
                <a:off x="1269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8" name="Group 563"/>
            <p:cNvGrpSpPr>
              <a:grpSpLocks/>
            </p:cNvGrpSpPr>
            <p:nvPr/>
          </p:nvGrpSpPr>
          <p:grpSpPr bwMode="auto">
            <a:xfrm>
              <a:off x="1776413" y="2743200"/>
              <a:ext cx="119063" cy="101600"/>
              <a:chOff x="1119" y="1728"/>
              <a:chExt cx="75" cy="64"/>
            </a:xfrm>
          </p:grpSpPr>
          <p:sp>
            <p:nvSpPr>
              <p:cNvPr id="55472" name="Rectangle 561"/>
              <p:cNvSpPr>
                <a:spLocks noChangeArrowheads="1"/>
              </p:cNvSpPr>
              <p:nvPr/>
            </p:nvSpPr>
            <p:spPr bwMode="auto">
              <a:xfrm>
                <a:off x="1119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73" name="Rectangle 562"/>
              <p:cNvSpPr>
                <a:spLocks noChangeArrowheads="1"/>
              </p:cNvSpPr>
              <p:nvPr/>
            </p:nvSpPr>
            <p:spPr bwMode="auto">
              <a:xfrm>
                <a:off x="1119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59" name="Group 566"/>
            <p:cNvGrpSpPr>
              <a:grpSpLocks/>
            </p:cNvGrpSpPr>
            <p:nvPr/>
          </p:nvGrpSpPr>
          <p:grpSpPr bwMode="auto">
            <a:xfrm>
              <a:off x="1895475" y="2743200"/>
              <a:ext cx="119063" cy="101600"/>
              <a:chOff x="1194" y="1728"/>
              <a:chExt cx="75" cy="64"/>
            </a:xfrm>
          </p:grpSpPr>
          <p:sp>
            <p:nvSpPr>
              <p:cNvPr id="55470" name="Rectangle 564"/>
              <p:cNvSpPr>
                <a:spLocks noChangeArrowheads="1"/>
              </p:cNvSpPr>
              <p:nvPr/>
            </p:nvSpPr>
            <p:spPr bwMode="auto">
              <a:xfrm>
                <a:off x="1194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71" name="Rectangle 565"/>
              <p:cNvSpPr>
                <a:spLocks noChangeArrowheads="1"/>
              </p:cNvSpPr>
              <p:nvPr/>
            </p:nvSpPr>
            <p:spPr bwMode="auto">
              <a:xfrm>
                <a:off x="1194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60" name="Group 569"/>
            <p:cNvGrpSpPr>
              <a:grpSpLocks/>
            </p:cNvGrpSpPr>
            <p:nvPr/>
          </p:nvGrpSpPr>
          <p:grpSpPr bwMode="auto">
            <a:xfrm>
              <a:off x="1597025" y="2743200"/>
              <a:ext cx="179388" cy="152400"/>
              <a:chOff x="1006" y="1728"/>
              <a:chExt cx="113" cy="96"/>
            </a:xfrm>
          </p:grpSpPr>
          <p:sp>
            <p:nvSpPr>
              <p:cNvPr id="55468" name="Rectangle 567"/>
              <p:cNvSpPr>
                <a:spLocks noChangeArrowheads="1"/>
              </p:cNvSpPr>
              <p:nvPr/>
            </p:nvSpPr>
            <p:spPr bwMode="auto">
              <a:xfrm>
                <a:off x="1006" y="172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69" name="Rectangle 568"/>
              <p:cNvSpPr>
                <a:spLocks noChangeArrowheads="1"/>
              </p:cNvSpPr>
              <p:nvPr/>
            </p:nvSpPr>
            <p:spPr bwMode="auto">
              <a:xfrm>
                <a:off x="1006" y="172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63" name="Group 572"/>
            <p:cNvGrpSpPr>
              <a:grpSpLocks/>
            </p:cNvGrpSpPr>
            <p:nvPr/>
          </p:nvGrpSpPr>
          <p:grpSpPr bwMode="auto">
            <a:xfrm>
              <a:off x="1597025" y="2895600"/>
              <a:ext cx="119063" cy="52388"/>
              <a:chOff x="1006" y="1824"/>
              <a:chExt cx="75" cy="33"/>
            </a:xfrm>
          </p:grpSpPr>
          <p:sp>
            <p:nvSpPr>
              <p:cNvPr id="55466" name="Rectangle 570"/>
              <p:cNvSpPr>
                <a:spLocks noChangeArrowheads="1"/>
              </p:cNvSpPr>
              <p:nvPr/>
            </p:nvSpPr>
            <p:spPr bwMode="auto">
              <a:xfrm>
                <a:off x="1006" y="1824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67" name="Rectangle 571"/>
              <p:cNvSpPr>
                <a:spLocks noChangeArrowheads="1"/>
              </p:cNvSpPr>
              <p:nvPr/>
            </p:nvSpPr>
            <p:spPr bwMode="auto">
              <a:xfrm>
                <a:off x="1006" y="1824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3676" name="Group 575"/>
            <p:cNvGrpSpPr>
              <a:grpSpLocks/>
            </p:cNvGrpSpPr>
            <p:nvPr/>
          </p:nvGrpSpPr>
          <p:grpSpPr bwMode="auto">
            <a:xfrm>
              <a:off x="1716088" y="2895600"/>
              <a:ext cx="60325" cy="52388"/>
              <a:chOff x="1081" y="1824"/>
              <a:chExt cx="38" cy="33"/>
            </a:xfrm>
          </p:grpSpPr>
          <p:sp>
            <p:nvSpPr>
              <p:cNvPr id="55464" name="Rectangle 573"/>
              <p:cNvSpPr>
                <a:spLocks noChangeArrowheads="1"/>
              </p:cNvSpPr>
              <p:nvPr/>
            </p:nvSpPr>
            <p:spPr bwMode="auto">
              <a:xfrm>
                <a:off x="1081" y="1824"/>
                <a:ext cx="38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65" name="Rectangle 574"/>
              <p:cNvSpPr>
                <a:spLocks noChangeArrowheads="1"/>
              </p:cNvSpPr>
              <p:nvPr/>
            </p:nvSpPr>
            <p:spPr bwMode="auto">
              <a:xfrm>
                <a:off x="1081" y="1824"/>
                <a:ext cx="38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08" name="Group 578"/>
            <p:cNvGrpSpPr>
              <a:grpSpLocks/>
            </p:cNvGrpSpPr>
            <p:nvPr/>
          </p:nvGrpSpPr>
          <p:grpSpPr bwMode="auto">
            <a:xfrm>
              <a:off x="1776413" y="2844800"/>
              <a:ext cx="119063" cy="103188"/>
              <a:chOff x="1119" y="1792"/>
              <a:chExt cx="75" cy="65"/>
            </a:xfrm>
          </p:grpSpPr>
          <p:sp>
            <p:nvSpPr>
              <p:cNvPr id="55462" name="Rectangle 576"/>
              <p:cNvSpPr>
                <a:spLocks noChangeArrowheads="1"/>
              </p:cNvSpPr>
              <p:nvPr/>
            </p:nvSpPr>
            <p:spPr bwMode="auto">
              <a:xfrm>
                <a:off x="1119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63" name="Rectangle 577"/>
              <p:cNvSpPr>
                <a:spLocks noChangeArrowheads="1"/>
              </p:cNvSpPr>
              <p:nvPr/>
            </p:nvSpPr>
            <p:spPr bwMode="auto">
              <a:xfrm>
                <a:off x="1119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09" name="Group 581"/>
            <p:cNvGrpSpPr>
              <a:grpSpLocks/>
            </p:cNvGrpSpPr>
            <p:nvPr/>
          </p:nvGrpSpPr>
          <p:grpSpPr bwMode="auto">
            <a:xfrm>
              <a:off x="1895475" y="2844800"/>
              <a:ext cx="119063" cy="103188"/>
              <a:chOff x="1194" y="1792"/>
              <a:chExt cx="75" cy="65"/>
            </a:xfrm>
          </p:grpSpPr>
          <p:sp>
            <p:nvSpPr>
              <p:cNvPr id="55460" name="Rectangle 579"/>
              <p:cNvSpPr>
                <a:spLocks noChangeArrowheads="1"/>
              </p:cNvSpPr>
              <p:nvPr/>
            </p:nvSpPr>
            <p:spPr bwMode="auto">
              <a:xfrm>
                <a:off x="1194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61" name="Rectangle 580"/>
              <p:cNvSpPr>
                <a:spLocks noChangeArrowheads="1"/>
              </p:cNvSpPr>
              <p:nvPr/>
            </p:nvSpPr>
            <p:spPr bwMode="auto">
              <a:xfrm>
                <a:off x="1194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15" name="Group 584"/>
            <p:cNvGrpSpPr>
              <a:grpSpLocks/>
            </p:cNvGrpSpPr>
            <p:nvPr/>
          </p:nvGrpSpPr>
          <p:grpSpPr bwMode="auto">
            <a:xfrm>
              <a:off x="1477963" y="2743200"/>
              <a:ext cx="119063" cy="101600"/>
              <a:chOff x="931" y="1728"/>
              <a:chExt cx="75" cy="64"/>
            </a:xfrm>
          </p:grpSpPr>
          <p:sp>
            <p:nvSpPr>
              <p:cNvPr id="55458" name="Rectangle 582"/>
              <p:cNvSpPr>
                <a:spLocks noChangeArrowheads="1"/>
              </p:cNvSpPr>
              <p:nvPr/>
            </p:nvSpPr>
            <p:spPr bwMode="auto">
              <a:xfrm>
                <a:off x="931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59" name="Rectangle 583"/>
              <p:cNvSpPr>
                <a:spLocks noChangeArrowheads="1"/>
              </p:cNvSpPr>
              <p:nvPr/>
            </p:nvSpPr>
            <p:spPr bwMode="auto">
              <a:xfrm>
                <a:off x="931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16" name="Group 587"/>
            <p:cNvGrpSpPr>
              <a:grpSpLocks/>
            </p:cNvGrpSpPr>
            <p:nvPr/>
          </p:nvGrpSpPr>
          <p:grpSpPr bwMode="auto">
            <a:xfrm>
              <a:off x="1536700" y="2844800"/>
              <a:ext cx="60325" cy="50800"/>
              <a:chOff x="968" y="1792"/>
              <a:chExt cx="38" cy="32"/>
            </a:xfrm>
          </p:grpSpPr>
          <p:sp>
            <p:nvSpPr>
              <p:cNvPr id="55456" name="Rectangle 585"/>
              <p:cNvSpPr>
                <a:spLocks noChangeArrowheads="1"/>
              </p:cNvSpPr>
              <p:nvPr/>
            </p:nvSpPr>
            <p:spPr bwMode="auto">
              <a:xfrm>
                <a:off x="968" y="1792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57" name="Rectangle 586"/>
              <p:cNvSpPr>
                <a:spLocks noChangeArrowheads="1"/>
              </p:cNvSpPr>
              <p:nvPr/>
            </p:nvSpPr>
            <p:spPr bwMode="auto">
              <a:xfrm>
                <a:off x="968" y="1792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17" name="Group 590"/>
            <p:cNvGrpSpPr>
              <a:grpSpLocks/>
            </p:cNvGrpSpPr>
            <p:nvPr/>
          </p:nvGrpSpPr>
          <p:grpSpPr bwMode="auto">
            <a:xfrm>
              <a:off x="1536700" y="2895600"/>
              <a:ext cx="60325" cy="103188"/>
              <a:chOff x="968" y="1824"/>
              <a:chExt cx="38" cy="65"/>
            </a:xfrm>
          </p:grpSpPr>
          <p:sp>
            <p:nvSpPr>
              <p:cNvPr id="55454" name="Rectangle 588"/>
              <p:cNvSpPr>
                <a:spLocks noChangeArrowheads="1"/>
              </p:cNvSpPr>
              <p:nvPr/>
            </p:nvSpPr>
            <p:spPr bwMode="auto">
              <a:xfrm>
                <a:off x="968" y="1824"/>
                <a:ext cx="38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55" name="Rectangle 589"/>
              <p:cNvSpPr>
                <a:spLocks noChangeArrowheads="1"/>
              </p:cNvSpPr>
              <p:nvPr/>
            </p:nvSpPr>
            <p:spPr bwMode="auto">
              <a:xfrm>
                <a:off x="968" y="1824"/>
                <a:ext cx="38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18" name="Group 593"/>
            <p:cNvGrpSpPr>
              <a:grpSpLocks/>
            </p:cNvGrpSpPr>
            <p:nvPr/>
          </p:nvGrpSpPr>
          <p:grpSpPr bwMode="auto">
            <a:xfrm>
              <a:off x="1417638" y="2794000"/>
              <a:ext cx="60325" cy="50800"/>
              <a:chOff x="893" y="1760"/>
              <a:chExt cx="38" cy="32"/>
            </a:xfrm>
          </p:grpSpPr>
          <p:sp>
            <p:nvSpPr>
              <p:cNvPr id="55452" name="Rectangle 591"/>
              <p:cNvSpPr>
                <a:spLocks noChangeArrowheads="1"/>
              </p:cNvSpPr>
              <p:nvPr/>
            </p:nvSpPr>
            <p:spPr bwMode="auto">
              <a:xfrm>
                <a:off x="893" y="1760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53" name="Rectangle 592"/>
              <p:cNvSpPr>
                <a:spLocks noChangeArrowheads="1"/>
              </p:cNvSpPr>
              <p:nvPr/>
            </p:nvSpPr>
            <p:spPr bwMode="auto">
              <a:xfrm>
                <a:off x="893" y="1760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19" name="Group 596"/>
            <p:cNvGrpSpPr>
              <a:grpSpLocks/>
            </p:cNvGrpSpPr>
            <p:nvPr/>
          </p:nvGrpSpPr>
          <p:grpSpPr bwMode="auto">
            <a:xfrm>
              <a:off x="2073275" y="2640013"/>
              <a:ext cx="60325" cy="103188"/>
              <a:chOff x="1306" y="1663"/>
              <a:chExt cx="38" cy="65"/>
            </a:xfrm>
          </p:grpSpPr>
          <p:sp>
            <p:nvSpPr>
              <p:cNvPr id="55450" name="Rectangle 594"/>
              <p:cNvSpPr>
                <a:spLocks noChangeArrowheads="1"/>
              </p:cNvSpPr>
              <p:nvPr/>
            </p:nvSpPr>
            <p:spPr bwMode="auto">
              <a:xfrm>
                <a:off x="1306" y="1663"/>
                <a:ext cx="38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51" name="Rectangle 595"/>
              <p:cNvSpPr>
                <a:spLocks noChangeArrowheads="1"/>
              </p:cNvSpPr>
              <p:nvPr/>
            </p:nvSpPr>
            <p:spPr bwMode="auto">
              <a:xfrm>
                <a:off x="1306" y="1663"/>
                <a:ext cx="38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0" name="Group 599"/>
            <p:cNvGrpSpPr>
              <a:grpSpLocks/>
            </p:cNvGrpSpPr>
            <p:nvPr/>
          </p:nvGrpSpPr>
          <p:grpSpPr bwMode="auto">
            <a:xfrm>
              <a:off x="2014538" y="2640013"/>
              <a:ext cx="58738" cy="103188"/>
              <a:chOff x="1269" y="1663"/>
              <a:chExt cx="37" cy="65"/>
            </a:xfrm>
          </p:grpSpPr>
          <p:sp>
            <p:nvSpPr>
              <p:cNvPr id="55448" name="Rectangle 597"/>
              <p:cNvSpPr>
                <a:spLocks noChangeArrowheads="1"/>
              </p:cNvSpPr>
              <p:nvPr/>
            </p:nvSpPr>
            <p:spPr bwMode="auto">
              <a:xfrm>
                <a:off x="1269" y="1663"/>
                <a:ext cx="37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49" name="Rectangle 598"/>
              <p:cNvSpPr>
                <a:spLocks noChangeArrowheads="1"/>
              </p:cNvSpPr>
              <p:nvPr/>
            </p:nvSpPr>
            <p:spPr bwMode="auto">
              <a:xfrm>
                <a:off x="1269" y="1663"/>
                <a:ext cx="37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1" name="Group 602"/>
            <p:cNvGrpSpPr>
              <a:grpSpLocks/>
            </p:cNvGrpSpPr>
            <p:nvPr/>
          </p:nvGrpSpPr>
          <p:grpSpPr bwMode="auto">
            <a:xfrm>
              <a:off x="2073275" y="2589213"/>
              <a:ext cx="60325" cy="50800"/>
              <a:chOff x="1306" y="1631"/>
              <a:chExt cx="38" cy="32"/>
            </a:xfrm>
          </p:grpSpPr>
          <p:sp>
            <p:nvSpPr>
              <p:cNvPr id="55446" name="Rectangle 600"/>
              <p:cNvSpPr>
                <a:spLocks noChangeArrowheads="1"/>
              </p:cNvSpPr>
              <p:nvPr/>
            </p:nvSpPr>
            <p:spPr bwMode="auto">
              <a:xfrm>
                <a:off x="1306" y="1631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47" name="Rectangle 601"/>
              <p:cNvSpPr>
                <a:spLocks noChangeArrowheads="1"/>
              </p:cNvSpPr>
              <p:nvPr/>
            </p:nvSpPr>
            <p:spPr bwMode="auto">
              <a:xfrm>
                <a:off x="1306" y="1631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2" name="Group 605"/>
            <p:cNvGrpSpPr>
              <a:grpSpLocks/>
            </p:cNvGrpSpPr>
            <p:nvPr/>
          </p:nvGrpSpPr>
          <p:grpSpPr bwMode="auto">
            <a:xfrm>
              <a:off x="1776413" y="2640013"/>
              <a:ext cx="119063" cy="103188"/>
              <a:chOff x="1119" y="1663"/>
              <a:chExt cx="75" cy="65"/>
            </a:xfrm>
          </p:grpSpPr>
          <p:sp>
            <p:nvSpPr>
              <p:cNvPr id="55444" name="Rectangle 603"/>
              <p:cNvSpPr>
                <a:spLocks noChangeArrowheads="1"/>
              </p:cNvSpPr>
              <p:nvPr/>
            </p:nvSpPr>
            <p:spPr bwMode="auto">
              <a:xfrm>
                <a:off x="1119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45" name="Rectangle 604"/>
              <p:cNvSpPr>
                <a:spLocks noChangeArrowheads="1"/>
              </p:cNvSpPr>
              <p:nvPr/>
            </p:nvSpPr>
            <p:spPr bwMode="auto">
              <a:xfrm>
                <a:off x="1119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3" name="Group 608"/>
            <p:cNvGrpSpPr>
              <a:grpSpLocks/>
            </p:cNvGrpSpPr>
            <p:nvPr/>
          </p:nvGrpSpPr>
          <p:grpSpPr bwMode="auto">
            <a:xfrm>
              <a:off x="1895475" y="2640013"/>
              <a:ext cx="119063" cy="103188"/>
              <a:chOff x="1194" y="1663"/>
              <a:chExt cx="75" cy="65"/>
            </a:xfrm>
          </p:grpSpPr>
          <p:sp>
            <p:nvSpPr>
              <p:cNvPr id="55442" name="Rectangle 606"/>
              <p:cNvSpPr>
                <a:spLocks noChangeArrowheads="1"/>
              </p:cNvSpPr>
              <p:nvPr/>
            </p:nvSpPr>
            <p:spPr bwMode="auto">
              <a:xfrm>
                <a:off x="1194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43" name="Rectangle 607"/>
              <p:cNvSpPr>
                <a:spLocks noChangeArrowheads="1"/>
              </p:cNvSpPr>
              <p:nvPr/>
            </p:nvSpPr>
            <p:spPr bwMode="auto">
              <a:xfrm>
                <a:off x="1194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4" name="Group 611"/>
            <p:cNvGrpSpPr>
              <a:grpSpLocks/>
            </p:cNvGrpSpPr>
            <p:nvPr/>
          </p:nvGrpSpPr>
          <p:grpSpPr bwMode="auto">
            <a:xfrm>
              <a:off x="2014538" y="2538413"/>
              <a:ext cx="58738" cy="101600"/>
              <a:chOff x="1269" y="1599"/>
              <a:chExt cx="37" cy="64"/>
            </a:xfrm>
          </p:grpSpPr>
          <p:sp>
            <p:nvSpPr>
              <p:cNvPr id="55440" name="Rectangle 609"/>
              <p:cNvSpPr>
                <a:spLocks noChangeArrowheads="1"/>
              </p:cNvSpPr>
              <p:nvPr/>
            </p:nvSpPr>
            <p:spPr bwMode="auto">
              <a:xfrm>
                <a:off x="1269" y="1599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41" name="Rectangle 610"/>
              <p:cNvSpPr>
                <a:spLocks noChangeArrowheads="1"/>
              </p:cNvSpPr>
              <p:nvPr/>
            </p:nvSpPr>
            <p:spPr bwMode="auto">
              <a:xfrm>
                <a:off x="1269" y="1599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5" name="Group 614"/>
            <p:cNvGrpSpPr>
              <a:grpSpLocks/>
            </p:cNvGrpSpPr>
            <p:nvPr/>
          </p:nvGrpSpPr>
          <p:grpSpPr bwMode="auto">
            <a:xfrm>
              <a:off x="1776413" y="2538413"/>
              <a:ext cx="119063" cy="101600"/>
              <a:chOff x="1119" y="1599"/>
              <a:chExt cx="75" cy="64"/>
            </a:xfrm>
          </p:grpSpPr>
          <p:sp>
            <p:nvSpPr>
              <p:cNvPr id="55438" name="Rectangle 612"/>
              <p:cNvSpPr>
                <a:spLocks noChangeArrowheads="1"/>
              </p:cNvSpPr>
              <p:nvPr/>
            </p:nvSpPr>
            <p:spPr bwMode="auto">
              <a:xfrm>
                <a:off x="1119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39" name="Rectangle 613"/>
              <p:cNvSpPr>
                <a:spLocks noChangeArrowheads="1"/>
              </p:cNvSpPr>
              <p:nvPr/>
            </p:nvSpPr>
            <p:spPr bwMode="auto">
              <a:xfrm>
                <a:off x="1119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6" name="Group 617"/>
            <p:cNvGrpSpPr>
              <a:grpSpLocks/>
            </p:cNvGrpSpPr>
            <p:nvPr/>
          </p:nvGrpSpPr>
          <p:grpSpPr bwMode="auto">
            <a:xfrm>
              <a:off x="1895475" y="2538413"/>
              <a:ext cx="119063" cy="101600"/>
              <a:chOff x="1194" y="1599"/>
              <a:chExt cx="75" cy="64"/>
            </a:xfrm>
          </p:grpSpPr>
          <p:sp>
            <p:nvSpPr>
              <p:cNvPr id="55436" name="Rectangle 615"/>
              <p:cNvSpPr>
                <a:spLocks noChangeArrowheads="1"/>
              </p:cNvSpPr>
              <p:nvPr/>
            </p:nvSpPr>
            <p:spPr bwMode="auto">
              <a:xfrm>
                <a:off x="1194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37" name="Rectangle 616"/>
              <p:cNvSpPr>
                <a:spLocks noChangeArrowheads="1"/>
              </p:cNvSpPr>
              <p:nvPr/>
            </p:nvSpPr>
            <p:spPr bwMode="auto">
              <a:xfrm>
                <a:off x="1194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7" name="Group 620"/>
            <p:cNvGrpSpPr>
              <a:grpSpLocks/>
            </p:cNvGrpSpPr>
            <p:nvPr/>
          </p:nvGrpSpPr>
          <p:grpSpPr bwMode="auto">
            <a:xfrm>
              <a:off x="2073275" y="2538413"/>
              <a:ext cx="60325" cy="50800"/>
              <a:chOff x="1306" y="1599"/>
              <a:chExt cx="38" cy="32"/>
            </a:xfrm>
          </p:grpSpPr>
          <p:sp>
            <p:nvSpPr>
              <p:cNvPr id="55434" name="Rectangle 618"/>
              <p:cNvSpPr>
                <a:spLocks noChangeArrowheads="1"/>
              </p:cNvSpPr>
              <p:nvPr/>
            </p:nvSpPr>
            <p:spPr bwMode="auto">
              <a:xfrm>
                <a:off x="1306" y="1599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35" name="Rectangle 619"/>
              <p:cNvSpPr>
                <a:spLocks noChangeArrowheads="1"/>
              </p:cNvSpPr>
              <p:nvPr/>
            </p:nvSpPr>
            <p:spPr bwMode="auto">
              <a:xfrm>
                <a:off x="1306" y="1599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8" name="Group 623"/>
            <p:cNvGrpSpPr>
              <a:grpSpLocks/>
            </p:cNvGrpSpPr>
            <p:nvPr/>
          </p:nvGrpSpPr>
          <p:grpSpPr bwMode="auto">
            <a:xfrm>
              <a:off x="2014538" y="2435225"/>
              <a:ext cx="119063" cy="103188"/>
              <a:chOff x="1269" y="1534"/>
              <a:chExt cx="75" cy="65"/>
            </a:xfrm>
          </p:grpSpPr>
          <p:sp>
            <p:nvSpPr>
              <p:cNvPr id="55432" name="Rectangle 621"/>
              <p:cNvSpPr>
                <a:spLocks noChangeArrowheads="1"/>
              </p:cNvSpPr>
              <p:nvPr/>
            </p:nvSpPr>
            <p:spPr bwMode="auto">
              <a:xfrm>
                <a:off x="1269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33" name="Rectangle 622"/>
              <p:cNvSpPr>
                <a:spLocks noChangeArrowheads="1"/>
              </p:cNvSpPr>
              <p:nvPr/>
            </p:nvSpPr>
            <p:spPr bwMode="auto">
              <a:xfrm>
                <a:off x="1269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29" name="Group 626"/>
            <p:cNvGrpSpPr>
              <a:grpSpLocks/>
            </p:cNvGrpSpPr>
            <p:nvPr/>
          </p:nvGrpSpPr>
          <p:grpSpPr bwMode="auto">
            <a:xfrm>
              <a:off x="1776413" y="2435225"/>
              <a:ext cx="119063" cy="103188"/>
              <a:chOff x="1119" y="1534"/>
              <a:chExt cx="75" cy="65"/>
            </a:xfrm>
          </p:grpSpPr>
          <p:sp>
            <p:nvSpPr>
              <p:cNvPr id="55430" name="Rectangle 624"/>
              <p:cNvSpPr>
                <a:spLocks noChangeArrowheads="1"/>
              </p:cNvSpPr>
              <p:nvPr/>
            </p:nvSpPr>
            <p:spPr bwMode="auto">
              <a:xfrm>
                <a:off x="1119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31" name="Rectangle 625"/>
              <p:cNvSpPr>
                <a:spLocks noChangeArrowheads="1"/>
              </p:cNvSpPr>
              <p:nvPr/>
            </p:nvSpPr>
            <p:spPr bwMode="auto">
              <a:xfrm>
                <a:off x="1119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30" name="Group 629"/>
            <p:cNvGrpSpPr>
              <a:grpSpLocks/>
            </p:cNvGrpSpPr>
            <p:nvPr/>
          </p:nvGrpSpPr>
          <p:grpSpPr bwMode="auto">
            <a:xfrm>
              <a:off x="1895475" y="2435225"/>
              <a:ext cx="119063" cy="103188"/>
              <a:chOff x="1194" y="1534"/>
              <a:chExt cx="75" cy="65"/>
            </a:xfrm>
          </p:grpSpPr>
          <p:sp>
            <p:nvSpPr>
              <p:cNvPr id="55428" name="Rectangle 627"/>
              <p:cNvSpPr>
                <a:spLocks noChangeArrowheads="1"/>
              </p:cNvSpPr>
              <p:nvPr/>
            </p:nvSpPr>
            <p:spPr bwMode="auto">
              <a:xfrm>
                <a:off x="1194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29" name="Rectangle 628"/>
              <p:cNvSpPr>
                <a:spLocks noChangeArrowheads="1"/>
              </p:cNvSpPr>
              <p:nvPr/>
            </p:nvSpPr>
            <p:spPr bwMode="auto">
              <a:xfrm>
                <a:off x="1194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31" name="Group 632"/>
            <p:cNvGrpSpPr>
              <a:grpSpLocks/>
            </p:cNvGrpSpPr>
            <p:nvPr/>
          </p:nvGrpSpPr>
          <p:grpSpPr bwMode="auto">
            <a:xfrm>
              <a:off x="2162175" y="2128838"/>
              <a:ext cx="119063" cy="50800"/>
              <a:chOff x="1362" y="1341"/>
              <a:chExt cx="75" cy="32"/>
            </a:xfrm>
          </p:grpSpPr>
          <p:sp>
            <p:nvSpPr>
              <p:cNvPr id="55426" name="Rectangle 630"/>
              <p:cNvSpPr>
                <a:spLocks noChangeArrowheads="1"/>
              </p:cNvSpPr>
              <p:nvPr/>
            </p:nvSpPr>
            <p:spPr bwMode="auto">
              <a:xfrm>
                <a:off x="1362" y="134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27" name="Rectangle 631"/>
              <p:cNvSpPr>
                <a:spLocks noChangeArrowheads="1"/>
              </p:cNvSpPr>
              <p:nvPr/>
            </p:nvSpPr>
            <p:spPr bwMode="auto">
              <a:xfrm>
                <a:off x="1362" y="134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821" name="Rectangle 633"/>
            <p:cNvSpPr>
              <a:spLocks noChangeArrowheads="1"/>
            </p:cNvSpPr>
            <p:nvPr/>
          </p:nvSpPr>
          <p:spPr bwMode="auto">
            <a:xfrm>
              <a:off x="2281238" y="2179638"/>
              <a:ext cx="60325" cy="523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822" name="Rectangle 634"/>
            <p:cNvSpPr>
              <a:spLocks noChangeArrowheads="1"/>
            </p:cNvSpPr>
            <p:nvPr/>
          </p:nvSpPr>
          <p:spPr bwMode="auto">
            <a:xfrm>
              <a:off x="2341563" y="2179638"/>
              <a:ext cx="58738" cy="523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823" name="Rectangle 635"/>
            <p:cNvSpPr>
              <a:spLocks noChangeArrowheads="1"/>
            </p:cNvSpPr>
            <p:nvPr/>
          </p:nvSpPr>
          <p:spPr bwMode="auto">
            <a:xfrm>
              <a:off x="2341563" y="2128838"/>
              <a:ext cx="58738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824" name="Rectangle 636"/>
            <p:cNvSpPr>
              <a:spLocks noChangeArrowheads="1"/>
            </p:cNvSpPr>
            <p:nvPr/>
          </p:nvSpPr>
          <p:spPr bwMode="auto">
            <a:xfrm>
              <a:off x="2400300" y="2078038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825" name="Rectangle 637"/>
            <p:cNvSpPr>
              <a:spLocks noChangeArrowheads="1"/>
            </p:cNvSpPr>
            <p:nvPr/>
          </p:nvSpPr>
          <p:spPr bwMode="auto">
            <a:xfrm>
              <a:off x="2460625" y="2078038"/>
              <a:ext cx="58738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7132" name="Group 640"/>
            <p:cNvGrpSpPr>
              <a:grpSpLocks/>
            </p:cNvGrpSpPr>
            <p:nvPr/>
          </p:nvGrpSpPr>
          <p:grpSpPr bwMode="auto">
            <a:xfrm>
              <a:off x="2281238" y="2333625"/>
              <a:ext cx="60325" cy="101600"/>
              <a:chOff x="1437" y="1470"/>
              <a:chExt cx="38" cy="64"/>
            </a:xfrm>
          </p:grpSpPr>
          <p:sp>
            <p:nvSpPr>
              <p:cNvPr id="55424" name="Rectangle 638"/>
              <p:cNvSpPr>
                <a:spLocks noChangeArrowheads="1"/>
              </p:cNvSpPr>
              <p:nvPr/>
            </p:nvSpPr>
            <p:spPr bwMode="auto">
              <a:xfrm>
                <a:off x="1437" y="1470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25" name="Rectangle 639"/>
              <p:cNvSpPr>
                <a:spLocks noChangeArrowheads="1"/>
              </p:cNvSpPr>
              <p:nvPr/>
            </p:nvSpPr>
            <p:spPr bwMode="auto">
              <a:xfrm>
                <a:off x="1437" y="1470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33" name="Group 643"/>
            <p:cNvGrpSpPr>
              <a:grpSpLocks/>
            </p:cNvGrpSpPr>
            <p:nvPr/>
          </p:nvGrpSpPr>
          <p:grpSpPr bwMode="auto">
            <a:xfrm>
              <a:off x="2281238" y="2232025"/>
              <a:ext cx="60325" cy="101600"/>
              <a:chOff x="1437" y="1406"/>
              <a:chExt cx="38" cy="64"/>
            </a:xfrm>
          </p:grpSpPr>
          <p:sp>
            <p:nvSpPr>
              <p:cNvPr id="55422" name="Rectangle 641"/>
              <p:cNvSpPr>
                <a:spLocks noChangeArrowheads="1"/>
              </p:cNvSpPr>
              <p:nvPr/>
            </p:nvSpPr>
            <p:spPr bwMode="auto">
              <a:xfrm>
                <a:off x="1437" y="1406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23" name="Rectangle 642"/>
              <p:cNvSpPr>
                <a:spLocks noChangeArrowheads="1"/>
              </p:cNvSpPr>
              <p:nvPr/>
            </p:nvSpPr>
            <p:spPr bwMode="auto">
              <a:xfrm>
                <a:off x="1437" y="1406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828" name="Rectangle 644"/>
            <p:cNvSpPr>
              <a:spLocks noChangeArrowheads="1"/>
            </p:cNvSpPr>
            <p:nvPr/>
          </p:nvSpPr>
          <p:spPr bwMode="auto">
            <a:xfrm>
              <a:off x="2312988" y="2487613"/>
              <a:ext cx="58738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0829" name="Rectangle 645"/>
            <p:cNvSpPr>
              <a:spLocks noChangeArrowheads="1"/>
            </p:cNvSpPr>
            <p:nvPr/>
          </p:nvSpPr>
          <p:spPr bwMode="auto">
            <a:xfrm>
              <a:off x="2371725" y="2487613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7134" name="Group 648"/>
            <p:cNvGrpSpPr>
              <a:grpSpLocks/>
            </p:cNvGrpSpPr>
            <p:nvPr/>
          </p:nvGrpSpPr>
          <p:grpSpPr bwMode="auto">
            <a:xfrm>
              <a:off x="2432050" y="2487613"/>
              <a:ext cx="58738" cy="50800"/>
              <a:chOff x="1532" y="1567"/>
              <a:chExt cx="37" cy="32"/>
            </a:xfrm>
          </p:grpSpPr>
          <p:sp>
            <p:nvSpPr>
              <p:cNvPr id="55420" name="Rectangle 646"/>
              <p:cNvSpPr>
                <a:spLocks noChangeArrowheads="1"/>
              </p:cNvSpPr>
              <p:nvPr/>
            </p:nvSpPr>
            <p:spPr bwMode="auto">
              <a:xfrm>
                <a:off x="1532" y="1567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21" name="Rectangle 647"/>
              <p:cNvSpPr>
                <a:spLocks noChangeArrowheads="1"/>
              </p:cNvSpPr>
              <p:nvPr/>
            </p:nvSpPr>
            <p:spPr bwMode="auto">
              <a:xfrm>
                <a:off x="1532" y="1567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7135" name="Group 651"/>
            <p:cNvGrpSpPr>
              <a:grpSpLocks/>
            </p:cNvGrpSpPr>
            <p:nvPr/>
          </p:nvGrpSpPr>
          <p:grpSpPr bwMode="auto">
            <a:xfrm>
              <a:off x="2371725" y="2435225"/>
              <a:ext cx="119063" cy="52388"/>
              <a:chOff x="1494" y="1534"/>
              <a:chExt cx="75" cy="33"/>
            </a:xfrm>
          </p:grpSpPr>
          <p:sp>
            <p:nvSpPr>
              <p:cNvPr id="55418" name="Rectangle 649"/>
              <p:cNvSpPr>
                <a:spLocks noChangeArrowheads="1"/>
              </p:cNvSpPr>
              <p:nvPr/>
            </p:nvSpPr>
            <p:spPr bwMode="auto">
              <a:xfrm>
                <a:off x="1494" y="1534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19" name="Rectangle 650"/>
              <p:cNvSpPr>
                <a:spLocks noChangeArrowheads="1"/>
              </p:cNvSpPr>
              <p:nvPr/>
            </p:nvSpPr>
            <p:spPr bwMode="auto">
              <a:xfrm>
                <a:off x="1494" y="1534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0" name="Group 654"/>
            <p:cNvGrpSpPr>
              <a:grpSpLocks/>
            </p:cNvGrpSpPr>
            <p:nvPr/>
          </p:nvGrpSpPr>
          <p:grpSpPr bwMode="auto">
            <a:xfrm>
              <a:off x="2490788" y="2435225"/>
              <a:ext cx="120650" cy="103188"/>
              <a:chOff x="1569" y="1534"/>
              <a:chExt cx="76" cy="65"/>
            </a:xfrm>
          </p:grpSpPr>
          <p:sp>
            <p:nvSpPr>
              <p:cNvPr id="55416" name="Rectangle 652"/>
              <p:cNvSpPr>
                <a:spLocks noChangeArrowheads="1"/>
              </p:cNvSpPr>
              <p:nvPr/>
            </p:nvSpPr>
            <p:spPr bwMode="auto">
              <a:xfrm>
                <a:off x="1569" y="153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17" name="Rectangle 653"/>
              <p:cNvSpPr>
                <a:spLocks noChangeArrowheads="1"/>
              </p:cNvSpPr>
              <p:nvPr/>
            </p:nvSpPr>
            <p:spPr bwMode="auto">
              <a:xfrm>
                <a:off x="1569" y="153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1" name="Group 657"/>
            <p:cNvGrpSpPr>
              <a:grpSpLocks/>
            </p:cNvGrpSpPr>
            <p:nvPr/>
          </p:nvGrpSpPr>
          <p:grpSpPr bwMode="auto">
            <a:xfrm>
              <a:off x="2611438" y="2435225"/>
              <a:ext cx="119063" cy="103188"/>
              <a:chOff x="1645" y="1534"/>
              <a:chExt cx="75" cy="65"/>
            </a:xfrm>
          </p:grpSpPr>
          <p:sp>
            <p:nvSpPr>
              <p:cNvPr id="55414" name="Rectangle 655"/>
              <p:cNvSpPr>
                <a:spLocks noChangeArrowheads="1"/>
              </p:cNvSpPr>
              <p:nvPr/>
            </p:nvSpPr>
            <p:spPr bwMode="auto">
              <a:xfrm>
                <a:off x="1645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15" name="Rectangle 656"/>
              <p:cNvSpPr>
                <a:spLocks noChangeArrowheads="1"/>
              </p:cNvSpPr>
              <p:nvPr/>
            </p:nvSpPr>
            <p:spPr bwMode="auto">
              <a:xfrm>
                <a:off x="1645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2" name="Group 660"/>
            <p:cNvGrpSpPr>
              <a:grpSpLocks/>
            </p:cNvGrpSpPr>
            <p:nvPr/>
          </p:nvGrpSpPr>
          <p:grpSpPr bwMode="auto">
            <a:xfrm>
              <a:off x="2490788" y="2538413"/>
              <a:ext cx="120650" cy="101600"/>
              <a:chOff x="1569" y="1599"/>
              <a:chExt cx="76" cy="64"/>
            </a:xfrm>
          </p:grpSpPr>
          <p:sp>
            <p:nvSpPr>
              <p:cNvPr id="55412" name="Rectangle 658"/>
              <p:cNvSpPr>
                <a:spLocks noChangeArrowheads="1"/>
              </p:cNvSpPr>
              <p:nvPr/>
            </p:nvSpPr>
            <p:spPr bwMode="auto">
              <a:xfrm>
                <a:off x="1569" y="159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13" name="Rectangle 659"/>
              <p:cNvSpPr>
                <a:spLocks noChangeArrowheads="1"/>
              </p:cNvSpPr>
              <p:nvPr/>
            </p:nvSpPr>
            <p:spPr bwMode="auto">
              <a:xfrm>
                <a:off x="1569" y="159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3" name="Group 663"/>
            <p:cNvGrpSpPr>
              <a:grpSpLocks/>
            </p:cNvGrpSpPr>
            <p:nvPr/>
          </p:nvGrpSpPr>
          <p:grpSpPr bwMode="auto">
            <a:xfrm>
              <a:off x="2611438" y="2538413"/>
              <a:ext cx="119063" cy="101600"/>
              <a:chOff x="1645" y="1599"/>
              <a:chExt cx="75" cy="64"/>
            </a:xfrm>
          </p:grpSpPr>
          <p:sp>
            <p:nvSpPr>
              <p:cNvPr id="55410" name="Rectangle 661"/>
              <p:cNvSpPr>
                <a:spLocks noChangeArrowheads="1"/>
              </p:cNvSpPr>
              <p:nvPr/>
            </p:nvSpPr>
            <p:spPr bwMode="auto">
              <a:xfrm>
                <a:off x="1645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11" name="Rectangle 662"/>
              <p:cNvSpPr>
                <a:spLocks noChangeArrowheads="1"/>
              </p:cNvSpPr>
              <p:nvPr/>
            </p:nvSpPr>
            <p:spPr bwMode="auto">
              <a:xfrm>
                <a:off x="1645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4" name="Group 666"/>
            <p:cNvGrpSpPr>
              <a:grpSpLocks/>
            </p:cNvGrpSpPr>
            <p:nvPr/>
          </p:nvGrpSpPr>
          <p:grpSpPr bwMode="auto">
            <a:xfrm>
              <a:off x="2730500" y="2435225"/>
              <a:ext cx="119063" cy="103188"/>
              <a:chOff x="1720" y="1534"/>
              <a:chExt cx="75" cy="65"/>
            </a:xfrm>
          </p:grpSpPr>
          <p:sp>
            <p:nvSpPr>
              <p:cNvPr id="55408" name="Rectangle 664"/>
              <p:cNvSpPr>
                <a:spLocks noChangeArrowheads="1"/>
              </p:cNvSpPr>
              <p:nvPr/>
            </p:nvSpPr>
            <p:spPr bwMode="auto">
              <a:xfrm>
                <a:off x="1720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09" name="Rectangle 665"/>
              <p:cNvSpPr>
                <a:spLocks noChangeArrowheads="1"/>
              </p:cNvSpPr>
              <p:nvPr/>
            </p:nvSpPr>
            <p:spPr bwMode="auto">
              <a:xfrm>
                <a:off x="1720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5" name="Group 669"/>
            <p:cNvGrpSpPr>
              <a:grpSpLocks/>
            </p:cNvGrpSpPr>
            <p:nvPr/>
          </p:nvGrpSpPr>
          <p:grpSpPr bwMode="auto">
            <a:xfrm>
              <a:off x="2730500" y="2538413"/>
              <a:ext cx="119063" cy="101600"/>
              <a:chOff x="1720" y="1599"/>
              <a:chExt cx="75" cy="64"/>
            </a:xfrm>
          </p:grpSpPr>
          <p:sp>
            <p:nvSpPr>
              <p:cNvPr id="55406" name="Rectangle 667"/>
              <p:cNvSpPr>
                <a:spLocks noChangeArrowheads="1"/>
              </p:cNvSpPr>
              <p:nvPr/>
            </p:nvSpPr>
            <p:spPr bwMode="auto">
              <a:xfrm>
                <a:off x="1720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07" name="Rectangle 668"/>
              <p:cNvSpPr>
                <a:spLocks noChangeArrowheads="1"/>
              </p:cNvSpPr>
              <p:nvPr/>
            </p:nvSpPr>
            <p:spPr bwMode="auto">
              <a:xfrm>
                <a:off x="1720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6" name="Group 672"/>
            <p:cNvGrpSpPr>
              <a:grpSpLocks/>
            </p:cNvGrpSpPr>
            <p:nvPr/>
          </p:nvGrpSpPr>
          <p:grpSpPr bwMode="auto">
            <a:xfrm>
              <a:off x="2490788" y="2640013"/>
              <a:ext cx="120650" cy="50800"/>
              <a:chOff x="1569" y="1663"/>
              <a:chExt cx="76" cy="32"/>
            </a:xfrm>
          </p:grpSpPr>
          <p:sp>
            <p:nvSpPr>
              <p:cNvPr id="55404" name="Rectangle 670"/>
              <p:cNvSpPr>
                <a:spLocks noChangeArrowheads="1"/>
              </p:cNvSpPr>
              <p:nvPr/>
            </p:nvSpPr>
            <p:spPr bwMode="auto">
              <a:xfrm>
                <a:off x="1569" y="1663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05" name="Rectangle 671"/>
              <p:cNvSpPr>
                <a:spLocks noChangeArrowheads="1"/>
              </p:cNvSpPr>
              <p:nvPr/>
            </p:nvSpPr>
            <p:spPr bwMode="auto">
              <a:xfrm>
                <a:off x="1569" y="1663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89" name="Group 675"/>
            <p:cNvGrpSpPr>
              <a:grpSpLocks/>
            </p:cNvGrpSpPr>
            <p:nvPr/>
          </p:nvGrpSpPr>
          <p:grpSpPr bwMode="auto">
            <a:xfrm>
              <a:off x="2490788" y="2690813"/>
              <a:ext cx="120650" cy="52388"/>
              <a:chOff x="1569" y="1695"/>
              <a:chExt cx="76" cy="33"/>
            </a:xfrm>
          </p:grpSpPr>
          <p:sp>
            <p:nvSpPr>
              <p:cNvPr id="55402" name="Rectangle 673"/>
              <p:cNvSpPr>
                <a:spLocks noChangeArrowheads="1"/>
              </p:cNvSpPr>
              <p:nvPr/>
            </p:nvSpPr>
            <p:spPr bwMode="auto">
              <a:xfrm>
                <a:off x="1569" y="1695"/>
                <a:ext cx="76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03" name="Rectangle 674"/>
              <p:cNvSpPr>
                <a:spLocks noChangeArrowheads="1"/>
              </p:cNvSpPr>
              <p:nvPr/>
            </p:nvSpPr>
            <p:spPr bwMode="auto">
              <a:xfrm>
                <a:off x="1569" y="1695"/>
                <a:ext cx="76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1" name="Group 678"/>
            <p:cNvGrpSpPr>
              <a:grpSpLocks/>
            </p:cNvGrpSpPr>
            <p:nvPr/>
          </p:nvGrpSpPr>
          <p:grpSpPr bwMode="auto">
            <a:xfrm>
              <a:off x="2490788" y="2743200"/>
              <a:ext cx="120650" cy="101600"/>
              <a:chOff x="1569" y="1728"/>
              <a:chExt cx="76" cy="64"/>
            </a:xfrm>
          </p:grpSpPr>
          <p:sp>
            <p:nvSpPr>
              <p:cNvPr id="55400" name="Rectangle 676"/>
              <p:cNvSpPr>
                <a:spLocks noChangeArrowheads="1"/>
              </p:cNvSpPr>
              <p:nvPr/>
            </p:nvSpPr>
            <p:spPr bwMode="auto">
              <a:xfrm>
                <a:off x="1569" y="1728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401" name="Rectangle 677"/>
              <p:cNvSpPr>
                <a:spLocks noChangeArrowheads="1"/>
              </p:cNvSpPr>
              <p:nvPr/>
            </p:nvSpPr>
            <p:spPr bwMode="auto">
              <a:xfrm>
                <a:off x="1569" y="1728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2" name="Group 681"/>
            <p:cNvGrpSpPr>
              <a:grpSpLocks/>
            </p:cNvGrpSpPr>
            <p:nvPr/>
          </p:nvGrpSpPr>
          <p:grpSpPr bwMode="auto">
            <a:xfrm>
              <a:off x="2490788" y="2844800"/>
              <a:ext cx="120650" cy="50800"/>
              <a:chOff x="1569" y="1792"/>
              <a:chExt cx="76" cy="32"/>
            </a:xfrm>
          </p:grpSpPr>
          <p:sp>
            <p:nvSpPr>
              <p:cNvPr id="55398" name="Rectangle 679"/>
              <p:cNvSpPr>
                <a:spLocks noChangeArrowheads="1"/>
              </p:cNvSpPr>
              <p:nvPr/>
            </p:nvSpPr>
            <p:spPr bwMode="auto">
              <a:xfrm>
                <a:off x="1569" y="1792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99" name="Rectangle 680"/>
              <p:cNvSpPr>
                <a:spLocks noChangeArrowheads="1"/>
              </p:cNvSpPr>
              <p:nvPr/>
            </p:nvSpPr>
            <p:spPr bwMode="auto">
              <a:xfrm>
                <a:off x="1569" y="1792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5" name="Group 684"/>
            <p:cNvGrpSpPr>
              <a:grpSpLocks/>
            </p:cNvGrpSpPr>
            <p:nvPr/>
          </p:nvGrpSpPr>
          <p:grpSpPr bwMode="auto">
            <a:xfrm>
              <a:off x="2490788" y="2895600"/>
              <a:ext cx="120650" cy="52388"/>
              <a:chOff x="1569" y="1824"/>
              <a:chExt cx="76" cy="33"/>
            </a:xfrm>
          </p:grpSpPr>
          <p:sp>
            <p:nvSpPr>
              <p:cNvPr id="55396" name="Rectangle 682"/>
              <p:cNvSpPr>
                <a:spLocks noChangeArrowheads="1"/>
              </p:cNvSpPr>
              <p:nvPr/>
            </p:nvSpPr>
            <p:spPr bwMode="auto">
              <a:xfrm>
                <a:off x="1569" y="1824"/>
                <a:ext cx="76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97" name="Rectangle 683"/>
              <p:cNvSpPr>
                <a:spLocks noChangeArrowheads="1"/>
              </p:cNvSpPr>
              <p:nvPr/>
            </p:nvSpPr>
            <p:spPr bwMode="auto">
              <a:xfrm>
                <a:off x="1569" y="1824"/>
                <a:ext cx="76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6" name="Group 687"/>
            <p:cNvGrpSpPr>
              <a:grpSpLocks/>
            </p:cNvGrpSpPr>
            <p:nvPr/>
          </p:nvGrpSpPr>
          <p:grpSpPr bwMode="auto">
            <a:xfrm>
              <a:off x="2611438" y="2640013"/>
              <a:ext cx="119063" cy="103188"/>
              <a:chOff x="1645" y="1663"/>
              <a:chExt cx="75" cy="65"/>
            </a:xfrm>
          </p:grpSpPr>
          <p:sp>
            <p:nvSpPr>
              <p:cNvPr id="55394" name="Rectangle 685"/>
              <p:cNvSpPr>
                <a:spLocks noChangeArrowheads="1"/>
              </p:cNvSpPr>
              <p:nvPr/>
            </p:nvSpPr>
            <p:spPr bwMode="auto">
              <a:xfrm>
                <a:off x="1645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95" name="Rectangle 686"/>
              <p:cNvSpPr>
                <a:spLocks noChangeArrowheads="1"/>
              </p:cNvSpPr>
              <p:nvPr/>
            </p:nvSpPr>
            <p:spPr bwMode="auto">
              <a:xfrm>
                <a:off x="1645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7" name="Group 690"/>
            <p:cNvGrpSpPr>
              <a:grpSpLocks/>
            </p:cNvGrpSpPr>
            <p:nvPr/>
          </p:nvGrpSpPr>
          <p:grpSpPr bwMode="auto">
            <a:xfrm>
              <a:off x="2730500" y="2640013"/>
              <a:ext cx="119063" cy="103188"/>
              <a:chOff x="1720" y="1663"/>
              <a:chExt cx="75" cy="65"/>
            </a:xfrm>
          </p:grpSpPr>
          <p:sp>
            <p:nvSpPr>
              <p:cNvPr id="55392" name="Rectangle 688"/>
              <p:cNvSpPr>
                <a:spLocks noChangeArrowheads="1"/>
              </p:cNvSpPr>
              <p:nvPr/>
            </p:nvSpPr>
            <p:spPr bwMode="auto">
              <a:xfrm>
                <a:off x="1720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93" name="Rectangle 689"/>
              <p:cNvSpPr>
                <a:spLocks noChangeArrowheads="1"/>
              </p:cNvSpPr>
              <p:nvPr/>
            </p:nvSpPr>
            <p:spPr bwMode="auto">
              <a:xfrm>
                <a:off x="1720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8" name="Group 693"/>
            <p:cNvGrpSpPr>
              <a:grpSpLocks/>
            </p:cNvGrpSpPr>
            <p:nvPr/>
          </p:nvGrpSpPr>
          <p:grpSpPr bwMode="auto">
            <a:xfrm>
              <a:off x="2730500" y="2743200"/>
              <a:ext cx="119063" cy="101600"/>
              <a:chOff x="1720" y="1728"/>
              <a:chExt cx="75" cy="64"/>
            </a:xfrm>
          </p:grpSpPr>
          <p:sp>
            <p:nvSpPr>
              <p:cNvPr id="55390" name="Rectangle 691"/>
              <p:cNvSpPr>
                <a:spLocks noChangeArrowheads="1"/>
              </p:cNvSpPr>
              <p:nvPr/>
            </p:nvSpPr>
            <p:spPr bwMode="auto">
              <a:xfrm>
                <a:off x="1720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91" name="Rectangle 692"/>
              <p:cNvSpPr>
                <a:spLocks noChangeArrowheads="1"/>
              </p:cNvSpPr>
              <p:nvPr/>
            </p:nvSpPr>
            <p:spPr bwMode="auto">
              <a:xfrm>
                <a:off x="1720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499" name="Group 696"/>
            <p:cNvGrpSpPr>
              <a:grpSpLocks/>
            </p:cNvGrpSpPr>
            <p:nvPr/>
          </p:nvGrpSpPr>
          <p:grpSpPr bwMode="auto">
            <a:xfrm>
              <a:off x="2670175" y="2743200"/>
              <a:ext cx="60325" cy="101600"/>
              <a:chOff x="1682" y="1728"/>
              <a:chExt cx="38" cy="64"/>
            </a:xfrm>
          </p:grpSpPr>
          <p:sp>
            <p:nvSpPr>
              <p:cNvPr id="55388" name="Rectangle 694"/>
              <p:cNvSpPr>
                <a:spLocks noChangeArrowheads="1"/>
              </p:cNvSpPr>
              <p:nvPr/>
            </p:nvSpPr>
            <p:spPr bwMode="auto">
              <a:xfrm>
                <a:off x="1682" y="1728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89" name="Rectangle 695"/>
              <p:cNvSpPr>
                <a:spLocks noChangeArrowheads="1"/>
              </p:cNvSpPr>
              <p:nvPr/>
            </p:nvSpPr>
            <p:spPr bwMode="auto">
              <a:xfrm>
                <a:off x="1682" y="1728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0" name="Group 699"/>
            <p:cNvGrpSpPr>
              <a:grpSpLocks/>
            </p:cNvGrpSpPr>
            <p:nvPr/>
          </p:nvGrpSpPr>
          <p:grpSpPr bwMode="auto">
            <a:xfrm>
              <a:off x="2611438" y="2743200"/>
              <a:ext cx="58738" cy="101600"/>
              <a:chOff x="1645" y="1728"/>
              <a:chExt cx="37" cy="64"/>
            </a:xfrm>
          </p:grpSpPr>
          <p:sp>
            <p:nvSpPr>
              <p:cNvPr id="55386" name="Rectangle 697"/>
              <p:cNvSpPr>
                <a:spLocks noChangeArrowheads="1"/>
              </p:cNvSpPr>
              <p:nvPr/>
            </p:nvSpPr>
            <p:spPr bwMode="auto">
              <a:xfrm>
                <a:off x="1645" y="1728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87" name="Rectangle 698"/>
              <p:cNvSpPr>
                <a:spLocks noChangeArrowheads="1"/>
              </p:cNvSpPr>
              <p:nvPr/>
            </p:nvSpPr>
            <p:spPr bwMode="auto">
              <a:xfrm>
                <a:off x="1645" y="1728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1" name="Group 702"/>
            <p:cNvGrpSpPr>
              <a:grpSpLocks/>
            </p:cNvGrpSpPr>
            <p:nvPr/>
          </p:nvGrpSpPr>
          <p:grpSpPr bwMode="auto">
            <a:xfrm>
              <a:off x="2611438" y="2844800"/>
              <a:ext cx="119063" cy="103188"/>
              <a:chOff x="1645" y="1792"/>
              <a:chExt cx="75" cy="65"/>
            </a:xfrm>
          </p:grpSpPr>
          <p:sp>
            <p:nvSpPr>
              <p:cNvPr id="55384" name="Rectangle 700"/>
              <p:cNvSpPr>
                <a:spLocks noChangeArrowheads="1"/>
              </p:cNvSpPr>
              <p:nvPr/>
            </p:nvSpPr>
            <p:spPr bwMode="auto">
              <a:xfrm>
                <a:off x="1645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85" name="Rectangle 701"/>
              <p:cNvSpPr>
                <a:spLocks noChangeArrowheads="1"/>
              </p:cNvSpPr>
              <p:nvPr/>
            </p:nvSpPr>
            <p:spPr bwMode="auto">
              <a:xfrm>
                <a:off x="1645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2" name="Group 705"/>
            <p:cNvGrpSpPr>
              <a:grpSpLocks/>
            </p:cNvGrpSpPr>
            <p:nvPr/>
          </p:nvGrpSpPr>
          <p:grpSpPr bwMode="auto">
            <a:xfrm>
              <a:off x="2730500" y="2844800"/>
              <a:ext cx="119063" cy="103188"/>
              <a:chOff x="1720" y="1792"/>
              <a:chExt cx="75" cy="65"/>
            </a:xfrm>
          </p:grpSpPr>
          <p:sp>
            <p:nvSpPr>
              <p:cNvPr id="55382" name="Rectangle 703"/>
              <p:cNvSpPr>
                <a:spLocks noChangeArrowheads="1"/>
              </p:cNvSpPr>
              <p:nvPr/>
            </p:nvSpPr>
            <p:spPr bwMode="auto">
              <a:xfrm>
                <a:off x="1720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83" name="Rectangle 704"/>
              <p:cNvSpPr>
                <a:spLocks noChangeArrowheads="1"/>
              </p:cNvSpPr>
              <p:nvPr/>
            </p:nvSpPr>
            <p:spPr bwMode="auto">
              <a:xfrm>
                <a:off x="1720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3" name="Group 708"/>
            <p:cNvGrpSpPr>
              <a:grpSpLocks/>
            </p:cNvGrpSpPr>
            <p:nvPr/>
          </p:nvGrpSpPr>
          <p:grpSpPr bwMode="auto">
            <a:xfrm>
              <a:off x="2730500" y="2947988"/>
              <a:ext cx="119063" cy="101600"/>
              <a:chOff x="1720" y="1857"/>
              <a:chExt cx="75" cy="64"/>
            </a:xfrm>
          </p:grpSpPr>
          <p:sp>
            <p:nvSpPr>
              <p:cNvPr id="55380" name="Rectangle 706"/>
              <p:cNvSpPr>
                <a:spLocks noChangeArrowheads="1"/>
              </p:cNvSpPr>
              <p:nvPr/>
            </p:nvSpPr>
            <p:spPr bwMode="auto">
              <a:xfrm>
                <a:off x="1720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81" name="Rectangle 707"/>
              <p:cNvSpPr>
                <a:spLocks noChangeArrowheads="1"/>
              </p:cNvSpPr>
              <p:nvPr/>
            </p:nvSpPr>
            <p:spPr bwMode="auto">
              <a:xfrm>
                <a:off x="1720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4" name="Group 711"/>
            <p:cNvGrpSpPr>
              <a:grpSpLocks/>
            </p:cNvGrpSpPr>
            <p:nvPr/>
          </p:nvGrpSpPr>
          <p:grpSpPr bwMode="auto">
            <a:xfrm>
              <a:off x="2730500" y="3049588"/>
              <a:ext cx="119063" cy="101600"/>
              <a:chOff x="1720" y="1921"/>
              <a:chExt cx="75" cy="64"/>
            </a:xfrm>
          </p:grpSpPr>
          <p:sp>
            <p:nvSpPr>
              <p:cNvPr id="55378" name="Rectangle 709"/>
              <p:cNvSpPr>
                <a:spLocks noChangeArrowheads="1"/>
              </p:cNvSpPr>
              <p:nvPr/>
            </p:nvSpPr>
            <p:spPr bwMode="auto">
              <a:xfrm>
                <a:off x="1720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79" name="Rectangle 710"/>
              <p:cNvSpPr>
                <a:spLocks noChangeArrowheads="1"/>
              </p:cNvSpPr>
              <p:nvPr/>
            </p:nvSpPr>
            <p:spPr bwMode="auto">
              <a:xfrm>
                <a:off x="1720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5" name="Group 714"/>
            <p:cNvGrpSpPr>
              <a:grpSpLocks/>
            </p:cNvGrpSpPr>
            <p:nvPr/>
          </p:nvGrpSpPr>
          <p:grpSpPr bwMode="auto">
            <a:xfrm>
              <a:off x="2730500" y="3151188"/>
              <a:ext cx="119063" cy="103188"/>
              <a:chOff x="1720" y="1985"/>
              <a:chExt cx="75" cy="65"/>
            </a:xfrm>
          </p:grpSpPr>
          <p:sp>
            <p:nvSpPr>
              <p:cNvPr id="55376" name="Rectangle 712"/>
              <p:cNvSpPr>
                <a:spLocks noChangeArrowheads="1"/>
              </p:cNvSpPr>
              <p:nvPr/>
            </p:nvSpPr>
            <p:spPr bwMode="auto">
              <a:xfrm>
                <a:off x="1720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77" name="Rectangle 713"/>
              <p:cNvSpPr>
                <a:spLocks noChangeArrowheads="1"/>
              </p:cNvSpPr>
              <p:nvPr/>
            </p:nvSpPr>
            <p:spPr bwMode="auto">
              <a:xfrm>
                <a:off x="1720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6" name="Group 717"/>
            <p:cNvGrpSpPr>
              <a:grpSpLocks/>
            </p:cNvGrpSpPr>
            <p:nvPr/>
          </p:nvGrpSpPr>
          <p:grpSpPr bwMode="auto">
            <a:xfrm>
              <a:off x="2730500" y="3254375"/>
              <a:ext cx="119063" cy="101600"/>
              <a:chOff x="1720" y="2050"/>
              <a:chExt cx="75" cy="64"/>
            </a:xfrm>
          </p:grpSpPr>
          <p:sp>
            <p:nvSpPr>
              <p:cNvPr id="55374" name="Rectangle 715"/>
              <p:cNvSpPr>
                <a:spLocks noChangeArrowheads="1"/>
              </p:cNvSpPr>
              <p:nvPr/>
            </p:nvSpPr>
            <p:spPr bwMode="auto">
              <a:xfrm>
                <a:off x="1720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75" name="Rectangle 716"/>
              <p:cNvSpPr>
                <a:spLocks noChangeArrowheads="1"/>
              </p:cNvSpPr>
              <p:nvPr/>
            </p:nvSpPr>
            <p:spPr bwMode="auto">
              <a:xfrm>
                <a:off x="1720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07" name="Group 720"/>
            <p:cNvGrpSpPr>
              <a:grpSpLocks/>
            </p:cNvGrpSpPr>
            <p:nvPr/>
          </p:nvGrpSpPr>
          <p:grpSpPr bwMode="auto">
            <a:xfrm>
              <a:off x="2341563" y="2333625"/>
              <a:ext cx="177800" cy="101600"/>
              <a:chOff x="1475" y="1470"/>
              <a:chExt cx="112" cy="64"/>
            </a:xfrm>
          </p:grpSpPr>
          <p:sp>
            <p:nvSpPr>
              <p:cNvPr id="55372" name="Rectangle 718"/>
              <p:cNvSpPr>
                <a:spLocks noChangeArrowheads="1"/>
              </p:cNvSpPr>
              <p:nvPr/>
            </p:nvSpPr>
            <p:spPr bwMode="auto">
              <a:xfrm>
                <a:off x="1475" y="1470"/>
                <a:ext cx="112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73" name="Rectangle 719"/>
              <p:cNvSpPr>
                <a:spLocks noChangeArrowheads="1"/>
              </p:cNvSpPr>
              <p:nvPr/>
            </p:nvSpPr>
            <p:spPr bwMode="auto">
              <a:xfrm>
                <a:off x="1475" y="1470"/>
                <a:ext cx="112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10" name="Group 723"/>
            <p:cNvGrpSpPr>
              <a:grpSpLocks/>
            </p:cNvGrpSpPr>
            <p:nvPr/>
          </p:nvGrpSpPr>
          <p:grpSpPr bwMode="auto">
            <a:xfrm>
              <a:off x="2519363" y="2282825"/>
              <a:ext cx="179388" cy="152400"/>
              <a:chOff x="1587" y="1438"/>
              <a:chExt cx="113" cy="96"/>
            </a:xfrm>
          </p:grpSpPr>
          <p:sp>
            <p:nvSpPr>
              <p:cNvPr id="55370" name="Rectangle 721"/>
              <p:cNvSpPr>
                <a:spLocks noChangeArrowheads="1"/>
              </p:cNvSpPr>
              <p:nvPr/>
            </p:nvSpPr>
            <p:spPr bwMode="auto">
              <a:xfrm>
                <a:off x="1587" y="143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71" name="Rectangle 722"/>
              <p:cNvSpPr>
                <a:spLocks noChangeArrowheads="1"/>
              </p:cNvSpPr>
              <p:nvPr/>
            </p:nvSpPr>
            <p:spPr bwMode="auto">
              <a:xfrm>
                <a:off x="1587" y="143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11" name="Group 726"/>
            <p:cNvGrpSpPr>
              <a:grpSpLocks/>
            </p:cNvGrpSpPr>
            <p:nvPr/>
          </p:nvGrpSpPr>
          <p:grpSpPr bwMode="auto">
            <a:xfrm>
              <a:off x="2341563" y="2232025"/>
              <a:ext cx="177800" cy="101600"/>
              <a:chOff x="1475" y="1406"/>
              <a:chExt cx="112" cy="64"/>
            </a:xfrm>
          </p:grpSpPr>
          <p:sp>
            <p:nvSpPr>
              <p:cNvPr id="55368" name="Rectangle 724"/>
              <p:cNvSpPr>
                <a:spLocks noChangeArrowheads="1"/>
              </p:cNvSpPr>
              <p:nvPr/>
            </p:nvSpPr>
            <p:spPr bwMode="auto">
              <a:xfrm>
                <a:off x="1475" y="1406"/>
                <a:ext cx="112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69" name="Rectangle 725"/>
              <p:cNvSpPr>
                <a:spLocks noChangeArrowheads="1"/>
              </p:cNvSpPr>
              <p:nvPr/>
            </p:nvSpPr>
            <p:spPr bwMode="auto">
              <a:xfrm>
                <a:off x="1475" y="1406"/>
                <a:ext cx="112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44" name="Group 729"/>
            <p:cNvGrpSpPr>
              <a:grpSpLocks/>
            </p:cNvGrpSpPr>
            <p:nvPr/>
          </p:nvGrpSpPr>
          <p:grpSpPr bwMode="auto">
            <a:xfrm>
              <a:off x="2400300" y="2128838"/>
              <a:ext cx="119063" cy="103188"/>
              <a:chOff x="1512" y="1341"/>
              <a:chExt cx="75" cy="65"/>
            </a:xfrm>
          </p:grpSpPr>
          <p:sp>
            <p:nvSpPr>
              <p:cNvPr id="55366" name="Rectangle 727"/>
              <p:cNvSpPr>
                <a:spLocks noChangeArrowheads="1"/>
              </p:cNvSpPr>
              <p:nvPr/>
            </p:nvSpPr>
            <p:spPr bwMode="auto">
              <a:xfrm>
                <a:off x="1512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67" name="Rectangle 728"/>
              <p:cNvSpPr>
                <a:spLocks noChangeArrowheads="1"/>
              </p:cNvSpPr>
              <p:nvPr/>
            </p:nvSpPr>
            <p:spPr bwMode="auto">
              <a:xfrm>
                <a:off x="1512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45" name="Group 732"/>
            <p:cNvGrpSpPr>
              <a:grpSpLocks/>
            </p:cNvGrpSpPr>
            <p:nvPr/>
          </p:nvGrpSpPr>
          <p:grpSpPr bwMode="auto">
            <a:xfrm>
              <a:off x="2698750" y="2282825"/>
              <a:ext cx="179388" cy="152400"/>
              <a:chOff x="1700" y="1438"/>
              <a:chExt cx="113" cy="96"/>
            </a:xfrm>
          </p:grpSpPr>
          <p:sp>
            <p:nvSpPr>
              <p:cNvPr id="55364" name="Rectangle 730"/>
              <p:cNvSpPr>
                <a:spLocks noChangeArrowheads="1"/>
              </p:cNvSpPr>
              <p:nvPr/>
            </p:nvSpPr>
            <p:spPr bwMode="auto">
              <a:xfrm>
                <a:off x="1700" y="143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65" name="Rectangle 731"/>
              <p:cNvSpPr>
                <a:spLocks noChangeArrowheads="1"/>
              </p:cNvSpPr>
              <p:nvPr/>
            </p:nvSpPr>
            <p:spPr bwMode="auto">
              <a:xfrm>
                <a:off x="1700" y="143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46" name="Group 735"/>
            <p:cNvGrpSpPr>
              <a:grpSpLocks/>
            </p:cNvGrpSpPr>
            <p:nvPr/>
          </p:nvGrpSpPr>
          <p:grpSpPr bwMode="auto">
            <a:xfrm>
              <a:off x="3087688" y="3560763"/>
              <a:ext cx="119063" cy="101600"/>
              <a:chOff x="1945" y="2243"/>
              <a:chExt cx="75" cy="64"/>
            </a:xfrm>
          </p:grpSpPr>
          <p:sp>
            <p:nvSpPr>
              <p:cNvPr id="55362" name="Rectangle 733"/>
              <p:cNvSpPr>
                <a:spLocks noChangeArrowheads="1"/>
              </p:cNvSpPr>
              <p:nvPr/>
            </p:nvSpPr>
            <p:spPr bwMode="auto">
              <a:xfrm>
                <a:off x="1945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63" name="Rectangle 734"/>
              <p:cNvSpPr>
                <a:spLocks noChangeArrowheads="1"/>
              </p:cNvSpPr>
              <p:nvPr/>
            </p:nvSpPr>
            <p:spPr bwMode="auto">
              <a:xfrm>
                <a:off x="1945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47" name="Group 738"/>
            <p:cNvGrpSpPr>
              <a:grpSpLocks/>
            </p:cNvGrpSpPr>
            <p:nvPr/>
          </p:nvGrpSpPr>
          <p:grpSpPr bwMode="auto">
            <a:xfrm>
              <a:off x="3087688" y="2844800"/>
              <a:ext cx="119063" cy="103188"/>
              <a:chOff x="1945" y="1792"/>
              <a:chExt cx="75" cy="65"/>
            </a:xfrm>
          </p:grpSpPr>
          <p:sp>
            <p:nvSpPr>
              <p:cNvPr id="55360" name="Rectangle 736"/>
              <p:cNvSpPr>
                <a:spLocks noChangeArrowheads="1"/>
              </p:cNvSpPr>
              <p:nvPr/>
            </p:nvSpPr>
            <p:spPr bwMode="auto">
              <a:xfrm>
                <a:off x="1945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61" name="Rectangle 737"/>
              <p:cNvSpPr>
                <a:spLocks noChangeArrowheads="1"/>
              </p:cNvSpPr>
              <p:nvPr/>
            </p:nvSpPr>
            <p:spPr bwMode="auto">
              <a:xfrm>
                <a:off x="1945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48" name="Group 741"/>
            <p:cNvGrpSpPr>
              <a:grpSpLocks/>
            </p:cNvGrpSpPr>
            <p:nvPr/>
          </p:nvGrpSpPr>
          <p:grpSpPr bwMode="auto">
            <a:xfrm>
              <a:off x="3087688" y="2947988"/>
              <a:ext cx="119063" cy="101600"/>
              <a:chOff x="1945" y="1857"/>
              <a:chExt cx="75" cy="64"/>
            </a:xfrm>
          </p:grpSpPr>
          <p:sp>
            <p:nvSpPr>
              <p:cNvPr id="55358" name="Rectangle 739"/>
              <p:cNvSpPr>
                <a:spLocks noChangeArrowheads="1"/>
              </p:cNvSpPr>
              <p:nvPr/>
            </p:nvSpPr>
            <p:spPr bwMode="auto">
              <a:xfrm>
                <a:off x="1945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59" name="Rectangle 740"/>
              <p:cNvSpPr>
                <a:spLocks noChangeArrowheads="1"/>
              </p:cNvSpPr>
              <p:nvPr/>
            </p:nvSpPr>
            <p:spPr bwMode="auto">
              <a:xfrm>
                <a:off x="1945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49" name="Group 744"/>
            <p:cNvGrpSpPr>
              <a:grpSpLocks/>
            </p:cNvGrpSpPr>
            <p:nvPr/>
          </p:nvGrpSpPr>
          <p:grpSpPr bwMode="auto">
            <a:xfrm>
              <a:off x="3087688" y="3049588"/>
              <a:ext cx="119063" cy="101600"/>
              <a:chOff x="1945" y="1921"/>
              <a:chExt cx="75" cy="64"/>
            </a:xfrm>
          </p:grpSpPr>
          <p:sp>
            <p:nvSpPr>
              <p:cNvPr id="55356" name="Rectangle 742"/>
              <p:cNvSpPr>
                <a:spLocks noChangeArrowheads="1"/>
              </p:cNvSpPr>
              <p:nvPr/>
            </p:nvSpPr>
            <p:spPr bwMode="auto">
              <a:xfrm>
                <a:off x="1945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57" name="Rectangle 743"/>
              <p:cNvSpPr>
                <a:spLocks noChangeArrowheads="1"/>
              </p:cNvSpPr>
              <p:nvPr/>
            </p:nvSpPr>
            <p:spPr bwMode="auto">
              <a:xfrm>
                <a:off x="1945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50" name="Group 747"/>
            <p:cNvGrpSpPr>
              <a:grpSpLocks/>
            </p:cNvGrpSpPr>
            <p:nvPr/>
          </p:nvGrpSpPr>
          <p:grpSpPr bwMode="auto">
            <a:xfrm>
              <a:off x="3087688" y="3151188"/>
              <a:ext cx="119063" cy="103188"/>
              <a:chOff x="1945" y="1985"/>
              <a:chExt cx="75" cy="65"/>
            </a:xfrm>
          </p:grpSpPr>
          <p:sp>
            <p:nvSpPr>
              <p:cNvPr id="55354" name="Rectangle 745"/>
              <p:cNvSpPr>
                <a:spLocks noChangeArrowheads="1"/>
              </p:cNvSpPr>
              <p:nvPr/>
            </p:nvSpPr>
            <p:spPr bwMode="auto">
              <a:xfrm>
                <a:off x="1945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55" name="Rectangle 746"/>
              <p:cNvSpPr>
                <a:spLocks noChangeArrowheads="1"/>
              </p:cNvSpPr>
              <p:nvPr/>
            </p:nvSpPr>
            <p:spPr bwMode="auto">
              <a:xfrm>
                <a:off x="1945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0864" name="Rectangle 748"/>
            <p:cNvSpPr>
              <a:spLocks noChangeArrowheads="1"/>
            </p:cNvSpPr>
            <p:nvPr/>
          </p:nvSpPr>
          <p:spPr bwMode="auto">
            <a:xfrm>
              <a:off x="3087688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20551" name="Group 751"/>
            <p:cNvGrpSpPr>
              <a:grpSpLocks/>
            </p:cNvGrpSpPr>
            <p:nvPr/>
          </p:nvGrpSpPr>
          <p:grpSpPr bwMode="auto">
            <a:xfrm>
              <a:off x="3087688" y="3355975"/>
              <a:ext cx="119063" cy="103188"/>
              <a:chOff x="1945" y="2114"/>
              <a:chExt cx="75" cy="65"/>
            </a:xfrm>
          </p:grpSpPr>
          <p:sp>
            <p:nvSpPr>
              <p:cNvPr id="55352" name="Rectangle 749"/>
              <p:cNvSpPr>
                <a:spLocks noChangeArrowheads="1"/>
              </p:cNvSpPr>
              <p:nvPr/>
            </p:nvSpPr>
            <p:spPr bwMode="auto">
              <a:xfrm>
                <a:off x="1945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53" name="Rectangle 750"/>
              <p:cNvSpPr>
                <a:spLocks noChangeArrowheads="1"/>
              </p:cNvSpPr>
              <p:nvPr/>
            </p:nvSpPr>
            <p:spPr bwMode="auto">
              <a:xfrm>
                <a:off x="1945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56" name="Group 754"/>
            <p:cNvGrpSpPr>
              <a:grpSpLocks/>
            </p:cNvGrpSpPr>
            <p:nvPr/>
          </p:nvGrpSpPr>
          <p:grpSpPr bwMode="auto">
            <a:xfrm>
              <a:off x="3087688" y="3459163"/>
              <a:ext cx="119063" cy="101600"/>
              <a:chOff x="1945" y="2179"/>
              <a:chExt cx="75" cy="64"/>
            </a:xfrm>
          </p:grpSpPr>
          <p:sp>
            <p:nvSpPr>
              <p:cNvPr id="55350" name="Rectangle 752"/>
              <p:cNvSpPr>
                <a:spLocks noChangeArrowheads="1"/>
              </p:cNvSpPr>
              <p:nvPr/>
            </p:nvSpPr>
            <p:spPr bwMode="auto">
              <a:xfrm>
                <a:off x="1945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51" name="Rectangle 753"/>
              <p:cNvSpPr>
                <a:spLocks noChangeArrowheads="1"/>
              </p:cNvSpPr>
              <p:nvPr/>
            </p:nvSpPr>
            <p:spPr bwMode="auto">
              <a:xfrm>
                <a:off x="1945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57" name="Group 757"/>
            <p:cNvGrpSpPr>
              <a:grpSpLocks/>
            </p:cNvGrpSpPr>
            <p:nvPr/>
          </p:nvGrpSpPr>
          <p:grpSpPr bwMode="auto">
            <a:xfrm>
              <a:off x="3206750" y="3560763"/>
              <a:ext cx="120650" cy="101600"/>
              <a:chOff x="2020" y="2243"/>
              <a:chExt cx="76" cy="64"/>
            </a:xfrm>
          </p:grpSpPr>
          <p:sp>
            <p:nvSpPr>
              <p:cNvPr id="55348" name="Rectangle 755"/>
              <p:cNvSpPr>
                <a:spLocks noChangeArrowheads="1"/>
              </p:cNvSpPr>
              <p:nvPr/>
            </p:nvSpPr>
            <p:spPr bwMode="auto">
              <a:xfrm>
                <a:off x="2020" y="2243"/>
                <a:ext cx="76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49" name="Rectangle 756"/>
              <p:cNvSpPr>
                <a:spLocks noChangeArrowheads="1"/>
              </p:cNvSpPr>
              <p:nvPr/>
            </p:nvSpPr>
            <p:spPr bwMode="auto">
              <a:xfrm>
                <a:off x="2020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58" name="Group 760"/>
            <p:cNvGrpSpPr>
              <a:grpSpLocks/>
            </p:cNvGrpSpPr>
            <p:nvPr/>
          </p:nvGrpSpPr>
          <p:grpSpPr bwMode="auto">
            <a:xfrm>
              <a:off x="3206750" y="2844800"/>
              <a:ext cx="120650" cy="103188"/>
              <a:chOff x="2020" y="1792"/>
              <a:chExt cx="76" cy="65"/>
            </a:xfrm>
          </p:grpSpPr>
          <p:sp>
            <p:nvSpPr>
              <p:cNvPr id="55346" name="Rectangle 758"/>
              <p:cNvSpPr>
                <a:spLocks noChangeArrowheads="1"/>
              </p:cNvSpPr>
              <p:nvPr/>
            </p:nvSpPr>
            <p:spPr bwMode="auto">
              <a:xfrm>
                <a:off x="2020" y="1792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47" name="Rectangle 759"/>
              <p:cNvSpPr>
                <a:spLocks noChangeArrowheads="1"/>
              </p:cNvSpPr>
              <p:nvPr/>
            </p:nvSpPr>
            <p:spPr bwMode="auto">
              <a:xfrm>
                <a:off x="2020" y="1792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59" name="Group 763"/>
            <p:cNvGrpSpPr>
              <a:grpSpLocks/>
            </p:cNvGrpSpPr>
            <p:nvPr/>
          </p:nvGrpSpPr>
          <p:grpSpPr bwMode="auto">
            <a:xfrm>
              <a:off x="3206750" y="2947988"/>
              <a:ext cx="120650" cy="101600"/>
              <a:chOff x="2020" y="1857"/>
              <a:chExt cx="76" cy="64"/>
            </a:xfrm>
          </p:grpSpPr>
          <p:sp>
            <p:nvSpPr>
              <p:cNvPr id="55344" name="Rectangle 761"/>
              <p:cNvSpPr>
                <a:spLocks noChangeArrowheads="1"/>
              </p:cNvSpPr>
              <p:nvPr/>
            </p:nvSpPr>
            <p:spPr bwMode="auto">
              <a:xfrm>
                <a:off x="2020" y="185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45" name="Rectangle 762"/>
              <p:cNvSpPr>
                <a:spLocks noChangeArrowheads="1"/>
              </p:cNvSpPr>
              <p:nvPr/>
            </p:nvSpPr>
            <p:spPr bwMode="auto">
              <a:xfrm>
                <a:off x="2020" y="185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0" name="Group 766"/>
            <p:cNvGrpSpPr>
              <a:grpSpLocks/>
            </p:cNvGrpSpPr>
            <p:nvPr/>
          </p:nvGrpSpPr>
          <p:grpSpPr bwMode="auto">
            <a:xfrm>
              <a:off x="3206750" y="3049588"/>
              <a:ext cx="120650" cy="101600"/>
              <a:chOff x="2020" y="1921"/>
              <a:chExt cx="76" cy="64"/>
            </a:xfrm>
          </p:grpSpPr>
          <p:sp>
            <p:nvSpPr>
              <p:cNvPr id="55342" name="Rectangle 764"/>
              <p:cNvSpPr>
                <a:spLocks noChangeArrowheads="1"/>
              </p:cNvSpPr>
              <p:nvPr/>
            </p:nvSpPr>
            <p:spPr bwMode="auto">
              <a:xfrm>
                <a:off x="2020" y="1921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43" name="Rectangle 765"/>
              <p:cNvSpPr>
                <a:spLocks noChangeArrowheads="1"/>
              </p:cNvSpPr>
              <p:nvPr/>
            </p:nvSpPr>
            <p:spPr bwMode="auto">
              <a:xfrm>
                <a:off x="2020" y="1921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1" name="Group 769"/>
            <p:cNvGrpSpPr>
              <a:grpSpLocks/>
            </p:cNvGrpSpPr>
            <p:nvPr/>
          </p:nvGrpSpPr>
          <p:grpSpPr bwMode="auto">
            <a:xfrm>
              <a:off x="3206750" y="3151188"/>
              <a:ext cx="120650" cy="103188"/>
              <a:chOff x="2020" y="1985"/>
              <a:chExt cx="76" cy="65"/>
            </a:xfrm>
          </p:grpSpPr>
          <p:sp>
            <p:nvSpPr>
              <p:cNvPr id="55340" name="Rectangle 767"/>
              <p:cNvSpPr>
                <a:spLocks noChangeArrowheads="1"/>
              </p:cNvSpPr>
              <p:nvPr/>
            </p:nvSpPr>
            <p:spPr bwMode="auto">
              <a:xfrm>
                <a:off x="2020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41" name="Rectangle 768"/>
              <p:cNvSpPr>
                <a:spLocks noChangeArrowheads="1"/>
              </p:cNvSpPr>
              <p:nvPr/>
            </p:nvSpPr>
            <p:spPr bwMode="auto">
              <a:xfrm>
                <a:off x="2020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2" name="Group 772"/>
            <p:cNvGrpSpPr>
              <a:grpSpLocks/>
            </p:cNvGrpSpPr>
            <p:nvPr/>
          </p:nvGrpSpPr>
          <p:grpSpPr bwMode="auto">
            <a:xfrm>
              <a:off x="3206750" y="3254375"/>
              <a:ext cx="120650" cy="101600"/>
              <a:chOff x="2020" y="2050"/>
              <a:chExt cx="76" cy="64"/>
            </a:xfrm>
          </p:grpSpPr>
          <p:sp>
            <p:nvSpPr>
              <p:cNvPr id="55338" name="Rectangle 770"/>
              <p:cNvSpPr>
                <a:spLocks noChangeArrowheads="1"/>
              </p:cNvSpPr>
              <p:nvPr/>
            </p:nvSpPr>
            <p:spPr bwMode="auto">
              <a:xfrm>
                <a:off x="2020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39" name="Rectangle 771"/>
              <p:cNvSpPr>
                <a:spLocks noChangeArrowheads="1"/>
              </p:cNvSpPr>
              <p:nvPr/>
            </p:nvSpPr>
            <p:spPr bwMode="auto">
              <a:xfrm>
                <a:off x="2020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3" name="Group 775"/>
            <p:cNvGrpSpPr>
              <a:grpSpLocks/>
            </p:cNvGrpSpPr>
            <p:nvPr/>
          </p:nvGrpSpPr>
          <p:grpSpPr bwMode="auto">
            <a:xfrm>
              <a:off x="3206750" y="3355975"/>
              <a:ext cx="120650" cy="103188"/>
              <a:chOff x="2020" y="2114"/>
              <a:chExt cx="76" cy="65"/>
            </a:xfrm>
          </p:grpSpPr>
          <p:sp>
            <p:nvSpPr>
              <p:cNvPr id="55336" name="Rectangle 773"/>
              <p:cNvSpPr>
                <a:spLocks noChangeArrowheads="1"/>
              </p:cNvSpPr>
              <p:nvPr/>
            </p:nvSpPr>
            <p:spPr bwMode="auto">
              <a:xfrm>
                <a:off x="2020" y="2114"/>
                <a:ext cx="76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37" name="Rectangle 774"/>
              <p:cNvSpPr>
                <a:spLocks noChangeArrowheads="1"/>
              </p:cNvSpPr>
              <p:nvPr/>
            </p:nvSpPr>
            <p:spPr bwMode="auto">
              <a:xfrm>
                <a:off x="2020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5" name="Group 778"/>
            <p:cNvGrpSpPr>
              <a:grpSpLocks/>
            </p:cNvGrpSpPr>
            <p:nvPr/>
          </p:nvGrpSpPr>
          <p:grpSpPr bwMode="auto">
            <a:xfrm>
              <a:off x="3206750" y="3459163"/>
              <a:ext cx="120650" cy="101600"/>
              <a:chOff x="2020" y="2179"/>
              <a:chExt cx="76" cy="64"/>
            </a:xfrm>
          </p:grpSpPr>
          <p:sp>
            <p:nvSpPr>
              <p:cNvPr id="55334" name="Rectangle 776"/>
              <p:cNvSpPr>
                <a:spLocks noChangeArrowheads="1"/>
              </p:cNvSpPr>
              <p:nvPr/>
            </p:nvSpPr>
            <p:spPr bwMode="auto">
              <a:xfrm>
                <a:off x="2020" y="2179"/>
                <a:ext cx="76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35" name="Rectangle 777"/>
              <p:cNvSpPr>
                <a:spLocks noChangeArrowheads="1"/>
              </p:cNvSpPr>
              <p:nvPr/>
            </p:nvSpPr>
            <p:spPr bwMode="auto">
              <a:xfrm>
                <a:off x="2020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6" name="Group 781"/>
            <p:cNvGrpSpPr>
              <a:grpSpLocks/>
            </p:cNvGrpSpPr>
            <p:nvPr/>
          </p:nvGrpSpPr>
          <p:grpSpPr bwMode="auto">
            <a:xfrm>
              <a:off x="3327400" y="3254375"/>
              <a:ext cx="119063" cy="101600"/>
              <a:chOff x="2096" y="2050"/>
              <a:chExt cx="75" cy="64"/>
            </a:xfrm>
          </p:grpSpPr>
          <p:sp>
            <p:nvSpPr>
              <p:cNvPr id="55332" name="Rectangle 779"/>
              <p:cNvSpPr>
                <a:spLocks noChangeArrowheads="1"/>
              </p:cNvSpPr>
              <p:nvPr/>
            </p:nvSpPr>
            <p:spPr bwMode="auto">
              <a:xfrm>
                <a:off x="2096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33" name="Rectangle 780"/>
              <p:cNvSpPr>
                <a:spLocks noChangeArrowheads="1"/>
              </p:cNvSpPr>
              <p:nvPr/>
            </p:nvSpPr>
            <p:spPr bwMode="auto">
              <a:xfrm>
                <a:off x="2096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7" name="Group 784"/>
            <p:cNvGrpSpPr>
              <a:grpSpLocks/>
            </p:cNvGrpSpPr>
            <p:nvPr/>
          </p:nvGrpSpPr>
          <p:grpSpPr bwMode="auto">
            <a:xfrm>
              <a:off x="3446463" y="3254375"/>
              <a:ext cx="119063" cy="101600"/>
              <a:chOff x="2171" y="2050"/>
              <a:chExt cx="75" cy="64"/>
            </a:xfrm>
          </p:grpSpPr>
          <p:sp>
            <p:nvSpPr>
              <p:cNvPr id="55330" name="Rectangle 782"/>
              <p:cNvSpPr>
                <a:spLocks noChangeArrowheads="1"/>
              </p:cNvSpPr>
              <p:nvPr/>
            </p:nvSpPr>
            <p:spPr bwMode="auto">
              <a:xfrm>
                <a:off x="2171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31" name="Rectangle 783"/>
              <p:cNvSpPr>
                <a:spLocks noChangeArrowheads="1"/>
              </p:cNvSpPr>
              <p:nvPr/>
            </p:nvSpPr>
            <p:spPr bwMode="auto">
              <a:xfrm>
                <a:off x="2171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8" name="Group 787"/>
            <p:cNvGrpSpPr>
              <a:grpSpLocks/>
            </p:cNvGrpSpPr>
            <p:nvPr/>
          </p:nvGrpSpPr>
          <p:grpSpPr bwMode="auto">
            <a:xfrm>
              <a:off x="3565525" y="3254375"/>
              <a:ext cx="119063" cy="101600"/>
              <a:chOff x="2246" y="2050"/>
              <a:chExt cx="75" cy="64"/>
            </a:xfrm>
          </p:grpSpPr>
          <p:sp>
            <p:nvSpPr>
              <p:cNvPr id="55328" name="Rectangle 785"/>
              <p:cNvSpPr>
                <a:spLocks noChangeArrowheads="1"/>
              </p:cNvSpPr>
              <p:nvPr/>
            </p:nvSpPr>
            <p:spPr bwMode="auto">
              <a:xfrm>
                <a:off x="2246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29" name="Rectangle 786"/>
              <p:cNvSpPr>
                <a:spLocks noChangeArrowheads="1"/>
              </p:cNvSpPr>
              <p:nvPr/>
            </p:nvSpPr>
            <p:spPr bwMode="auto">
              <a:xfrm>
                <a:off x="2246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69" name="Group 790"/>
            <p:cNvGrpSpPr>
              <a:grpSpLocks/>
            </p:cNvGrpSpPr>
            <p:nvPr/>
          </p:nvGrpSpPr>
          <p:grpSpPr bwMode="auto">
            <a:xfrm>
              <a:off x="3327400" y="3560763"/>
              <a:ext cx="119063" cy="101600"/>
              <a:chOff x="2096" y="2243"/>
              <a:chExt cx="75" cy="64"/>
            </a:xfrm>
          </p:grpSpPr>
          <p:sp>
            <p:nvSpPr>
              <p:cNvPr id="55326" name="Rectangle 788"/>
              <p:cNvSpPr>
                <a:spLocks noChangeArrowheads="1"/>
              </p:cNvSpPr>
              <p:nvPr/>
            </p:nvSpPr>
            <p:spPr bwMode="auto">
              <a:xfrm>
                <a:off x="2096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27" name="Rectangle 789"/>
              <p:cNvSpPr>
                <a:spLocks noChangeArrowheads="1"/>
              </p:cNvSpPr>
              <p:nvPr/>
            </p:nvSpPr>
            <p:spPr bwMode="auto">
              <a:xfrm>
                <a:off x="2096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0" name="Group 793"/>
            <p:cNvGrpSpPr>
              <a:grpSpLocks/>
            </p:cNvGrpSpPr>
            <p:nvPr/>
          </p:nvGrpSpPr>
          <p:grpSpPr bwMode="auto">
            <a:xfrm>
              <a:off x="3327400" y="3355975"/>
              <a:ext cx="119063" cy="103188"/>
              <a:chOff x="2096" y="2114"/>
              <a:chExt cx="75" cy="65"/>
            </a:xfrm>
          </p:grpSpPr>
          <p:sp>
            <p:nvSpPr>
              <p:cNvPr id="55324" name="Rectangle 791"/>
              <p:cNvSpPr>
                <a:spLocks noChangeArrowheads="1"/>
              </p:cNvSpPr>
              <p:nvPr/>
            </p:nvSpPr>
            <p:spPr bwMode="auto">
              <a:xfrm>
                <a:off x="2096" y="2114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25" name="Rectangle 792"/>
              <p:cNvSpPr>
                <a:spLocks noChangeArrowheads="1"/>
              </p:cNvSpPr>
              <p:nvPr/>
            </p:nvSpPr>
            <p:spPr bwMode="auto">
              <a:xfrm>
                <a:off x="2096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1" name="Group 796"/>
            <p:cNvGrpSpPr>
              <a:grpSpLocks/>
            </p:cNvGrpSpPr>
            <p:nvPr/>
          </p:nvGrpSpPr>
          <p:grpSpPr bwMode="auto">
            <a:xfrm>
              <a:off x="3327400" y="3459163"/>
              <a:ext cx="119063" cy="101600"/>
              <a:chOff x="2096" y="2179"/>
              <a:chExt cx="75" cy="64"/>
            </a:xfrm>
          </p:grpSpPr>
          <p:sp>
            <p:nvSpPr>
              <p:cNvPr id="55322" name="Rectangle 794"/>
              <p:cNvSpPr>
                <a:spLocks noChangeArrowheads="1"/>
              </p:cNvSpPr>
              <p:nvPr/>
            </p:nvSpPr>
            <p:spPr bwMode="auto">
              <a:xfrm>
                <a:off x="2096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23" name="Rectangle 795"/>
              <p:cNvSpPr>
                <a:spLocks noChangeArrowheads="1"/>
              </p:cNvSpPr>
              <p:nvPr/>
            </p:nvSpPr>
            <p:spPr bwMode="auto">
              <a:xfrm>
                <a:off x="2096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2" name="Group 799"/>
            <p:cNvGrpSpPr>
              <a:grpSpLocks/>
            </p:cNvGrpSpPr>
            <p:nvPr/>
          </p:nvGrpSpPr>
          <p:grpSpPr bwMode="auto">
            <a:xfrm>
              <a:off x="3446463" y="3560763"/>
              <a:ext cx="119063" cy="101600"/>
              <a:chOff x="2171" y="2243"/>
              <a:chExt cx="75" cy="64"/>
            </a:xfrm>
          </p:grpSpPr>
          <p:sp>
            <p:nvSpPr>
              <p:cNvPr id="55320" name="Rectangle 797"/>
              <p:cNvSpPr>
                <a:spLocks noChangeArrowheads="1"/>
              </p:cNvSpPr>
              <p:nvPr/>
            </p:nvSpPr>
            <p:spPr bwMode="auto">
              <a:xfrm>
                <a:off x="2171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21" name="Rectangle 798"/>
              <p:cNvSpPr>
                <a:spLocks noChangeArrowheads="1"/>
              </p:cNvSpPr>
              <p:nvPr/>
            </p:nvSpPr>
            <p:spPr bwMode="auto">
              <a:xfrm>
                <a:off x="2171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3" name="Group 802"/>
            <p:cNvGrpSpPr>
              <a:grpSpLocks/>
            </p:cNvGrpSpPr>
            <p:nvPr/>
          </p:nvGrpSpPr>
          <p:grpSpPr bwMode="auto">
            <a:xfrm>
              <a:off x="3446463" y="3355975"/>
              <a:ext cx="119063" cy="103188"/>
              <a:chOff x="2171" y="2114"/>
              <a:chExt cx="75" cy="65"/>
            </a:xfrm>
          </p:grpSpPr>
          <p:sp>
            <p:nvSpPr>
              <p:cNvPr id="55318" name="Rectangle 800"/>
              <p:cNvSpPr>
                <a:spLocks noChangeArrowheads="1"/>
              </p:cNvSpPr>
              <p:nvPr/>
            </p:nvSpPr>
            <p:spPr bwMode="auto">
              <a:xfrm>
                <a:off x="2171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19" name="Rectangle 801"/>
              <p:cNvSpPr>
                <a:spLocks noChangeArrowheads="1"/>
              </p:cNvSpPr>
              <p:nvPr/>
            </p:nvSpPr>
            <p:spPr bwMode="auto">
              <a:xfrm>
                <a:off x="2171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4" name="Group 805"/>
            <p:cNvGrpSpPr>
              <a:grpSpLocks/>
            </p:cNvGrpSpPr>
            <p:nvPr/>
          </p:nvGrpSpPr>
          <p:grpSpPr bwMode="auto">
            <a:xfrm>
              <a:off x="3446463" y="3459163"/>
              <a:ext cx="119063" cy="101600"/>
              <a:chOff x="2171" y="2179"/>
              <a:chExt cx="75" cy="64"/>
            </a:xfrm>
          </p:grpSpPr>
          <p:sp>
            <p:nvSpPr>
              <p:cNvPr id="55316" name="Rectangle 803"/>
              <p:cNvSpPr>
                <a:spLocks noChangeArrowheads="1"/>
              </p:cNvSpPr>
              <p:nvPr/>
            </p:nvSpPr>
            <p:spPr bwMode="auto">
              <a:xfrm>
                <a:off x="2171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17" name="Rectangle 804"/>
              <p:cNvSpPr>
                <a:spLocks noChangeArrowheads="1"/>
              </p:cNvSpPr>
              <p:nvPr/>
            </p:nvSpPr>
            <p:spPr bwMode="auto">
              <a:xfrm>
                <a:off x="2171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5" name="Group 808"/>
            <p:cNvGrpSpPr>
              <a:grpSpLocks/>
            </p:cNvGrpSpPr>
            <p:nvPr/>
          </p:nvGrpSpPr>
          <p:grpSpPr bwMode="auto">
            <a:xfrm>
              <a:off x="3565525" y="3560763"/>
              <a:ext cx="119063" cy="101600"/>
              <a:chOff x="2246" y="2243"/>
              <a:chExt cx="75" cy="64"/>
            </a:xfrm>
          </p:grpSpPr>
          <p:sp>
            <p:nvSpPr>
              <p:cNvPr id="55314" name="Rectangle 806"/>
              <p:cNvSpPr>
                <a:spLocks noChangeArrowheads="1"/>
              </p:cNvSpPr>
              <p:nvPr/>
            </p:nvSpPr>
            <p:spPr bwMode="auto">
              <a:xfrm>
                <a:off x="2246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15" name="Rectangle 807"/>
              <p:cNvSpPr>
                <a:spLocks noChangeArrowheads="1"/>
              </p:cNvSpPr>
              <p:nvPr/>
            </p:nvSpPr>
            <p:spPr bwMode="auto">
              <a:xfrm>
                <a:off x="2246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79" name="Group 811"/>
            <p:cNvGrpSpPr>
              <a:grpSpLocks/>
            </p:cNvGrpSpPr>
            <p:nvPr/>
          </p:nvGrpSpPr>
          <p:grpSpPr bwMode="auto">
            <a:xfrm>
              <a:off x="3565525" y="3355975"/>
              <a:ext cx="119063" cy="103188"/>
              <a:chOff x="2246" y="2114"/>
              <a:chExt cx="75" cy="65"/>
            </a:xfrm>
          </p:grpSpPr>
          <p:sp>
            <p:nvSpPr>
              <p:cNvPr id="55312" name="Rectangle 809"/>
              <p:cNvSpPr>
                <a:spLocks noChangeArrowheads="1"/>
              </p:cNvSpPr>
              <p:nvPr/>
            </p:nvSpPr>
            <p:spPr bwMode="auto">
              <a:xfrm>
                <a:off x="2246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13" name="Rectangle 810"/>
              <p:cNvSpPr>
                <a:spLocks noChangeArrowheads="1"/>
              </p:cNvSpPr>
              <p:nvPr/>
            </p:nvSpPr>
            <p:spPr bwMode="auto">
              <a:xfrm>
                <a:off x="2246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0" name="Group 814"/>
            <p:cNvGrpSpPr>
              <a:grpSpLocks/>
            </p:cNvGrpSpPr>
            <p:nvPr/>
          </p:nvGrpSpPr>
          <p:grpSpPr bwMode="auto">
            <a:xfrm>
              <a:off x="3565525" y="3459163"/>
              <a:ext cx="119063" cy="101600"/>
              <a:chOff x="2246" y="2179"/>
              <a:chExt cx="75" cy="64"/>
            </a:xfrm>
          </p:grpSpPr>
          <p:sp>
            <p:nvSpPr>
              <p:cNvPr id="55310" name="Rectangle 812"/>
              <p:cNvSpPr>
                <a:spLocks noChangeArrowheads="1"/>
              </p:cNvSpPr>
              <p:nvPr/>
            </p:nvSpPr>
            <p:spPr bwMode="auto">
              <a:xfrm>
                <a:off x="2246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11" name="Rectangle 813"/>
              <p:cNvSpPr>
                <a:spLocks noChangeArrowheads="1"/>
              </p:cNvSpPr>
              <p:nvPr/>
            </p:nvSpPr>
            <p:spPr bwMode="auto">
              <a:xfrm>
                <a:off x="2246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1" name="Group 817"/>
            <p:cNvGrpSpPr>
              <a:grpSpLocks/>
            </p:cNvGrpSpPr>
            <p:nvPr/>
          </p:nvGrpSpPr>
          <p:grpSpPr bwMode="auto">
            <a:xfrm>
              <a:off x="3684588" y="3560763"/>
              <a:ext cx="119063" cy="101600"/>
              <a:chOff x="2321" y="2243"/>
              <a:chExt cx="75" cy="64"/>
            </a:xfrm>
          </p:grpSpPr>
          <p:sp>
            <p:nvSpPr>
              <p:cNvPr id="55308" name="Rectangle 815"/>
              <p:cNvSpPr>
                <a:spLocks noChangeArrowheads="1"/>
              </p:cNvSpPr>
              <p:nvPr/>
            </p:nvSpPr>
            <p:spPr bwMode="auto">
              <a:xfrm>
                <a:off x="2321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09" name="Rectangle 816"/>
              <p:cNvSpPr>
                <a:spLocks noChangeArrowheads="1"/>
              </p:cNvSpPr>
              <p:nvPr/>
            </p:nvSpPr>
            <p:spPr bwMode="auto">
              <a:xfrm>
                <a:off x="2321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2" name="Group 820"/>
            <p:cNvGrpSpPr>
              <a:grpSpLocks/>
            </p:cNvGrpSpPr>
            <p:nvPr/>
          </p:nvGrpSpPr>
          <p:grpSpPr bwMode="auto">
            <a:xfrm>
              <a:off x="3684588" y="3355975"/>
              <a:ext cx="119063" cy="103188"/>
              <a:chOff x="2321" y="2114"/>
              <a:chExt cx="75" cy="65"/>
            </a:xfrm>
          </p:grpSpPr>
          <p:sp>
            <p:nvSpPr>
              <p:cNvPr id="55306" name="Rectangle 818"/>
              <p:cNvSpPr>
                <a:spLocks noChangeArrowheads="1"/>
              </p:cNvSpPr>
              <p:nvPr/>
            </p:nvSpPr>
            <p:spPr bwMode="auto">
              <a:xfrm>
                <a:off x="2321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07" name="Rectangle 819"/>
              <p:cNvSpPr>
                <a:spLocks noChangeArrowheads="1"/>
              </p:cNvSpPr>
              <p:nvPr/>
            </p:nvSpPr>
            <p:spPr bwMode="auto">
              <a:xfrm>
                <a:off x="2321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3" name="Group 823"/>
            <p:cNvGrpSpPr>
              <a:grpSpLocks/>
            </p:cNvGrpSpPr>
            <p:nvPr/>
          </p:nvGrpSpPr>
          <p:grpSpPr bwMode="auto">
            <a:xfrm>
              <a:off x="3684588" y="3459163"/>
              <a:ext cx="119063" cy="101600"/>
              <a:chOff x="2321" y="2179"/>
              <a:chExt cx="75" cy="64"/>
            </a:xfrm>
          </p:grpSpPr>
          <p:sp>
            <p:nvSpPr>
              <p:cNvPr id="55304" name="Rectangle 821"/>
              <p:cNvSpPr>
                <a:spLocks noChangeArrowheads="1"/>
              </p:cNvSpPr>
              <p:nvPr/>
            </p:nvSpPr>
            <p:spPr bwMode="auto">
              <a:xfrm>
                <a:off x="2321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05" name="Rectangle 822"/>
              <p:cNvSpPr>
                <a:spLocks noChangeArrowheads="1"/>
              </p:cNvSpPr>
              <p:nvPr/>
            </p:nvSpPr>
            <p:spPr bwMode="auto">
              <a:xfrm>
                <a:off x="2321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4" name="Group 826"/>
            <p:cNvGrpSpPr>
              <a:grpSpLocks/>
            </p:cNvGrpSpPr>
            <p:nvPr/>
          </p:nvGrpSpPr>
          <p:grpSpPr bwMode="auto">
            <a:xfrm>
              <a:off x="3327400" y="3151188"/>
              <a:ext cx="119063" cy="103188"/>
              <a:chOff x="2096" y="1985"/>
              <a:chExt cx="75" cy="65"/>
            </a:xfrm>
          </p:grpSpPr>
          <p:sp>
            <p:nvSpPr>
              <p:cNvPr id="55302" name="Rectangle 824"/>
              <p:cNvSpPr>
                <a:spLocks noChangeArrowheads="1"/>
              </p:cNvSpPr>
              <p:nvPr/>
            </p:nvSpPr>
            <p:spPr bwMode="auto">
              <a:xfrm>
                <a:off x="2096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03" name="Rectangle 825"/>
              <p:cNvSpPr>
                <a:spLocks noChangeArrowheads="1"/>
              </p:cNvSpPr>
              <p:nvPr/>
            </p:nvSpPr>
            <p:spPr bwMode="auto">
              <a:xfrm>
                <a:off x="2096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5" name="Group 829"/>
            <p:cNvGrpSpPr>
              <a:grpSpLocks/>
            </p:cNvGrpSpPr>
            <p:nvPr/>
          </p:nvGrpSpPr>
          <p:grpSpPr bwMode="auto">
            <a:xfrm>
              <a:off x="3327400" y="2947988"/>
              <a:ext cx="119063" cy="101600"/>
              <a:chOff x="2096" y="1857"/>
              <a:chExt cx="75" cy="64"/>
            </a:xfrm>
          </p:grpSpPr>
          <p:sp>
            <p:nvSpPr>
              <p:cNvPr id="55300" name="Rectangle 827"/>
              <p:cNvSpPr>
                <a:spLocks noChangeArrowheads="1"/>
              </p:cNvSpPr>
              <p:nvPr/>
            </p:nvSpPr>
            <p:spPr bwMode="auto">
              <a:xfrm>
                <a:off x="2096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301" name="Rectangle 828"/>
              <p:cNvSpPr>
                <a:spLocks noChangeArrowheads="1"/>
              </p:cNvSpPr>
              <p:nvPr/>
            </p:nvSpPr>
            <p:spPr bwMode="auto">
              <a:xfrm>
                <a:off x="2096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6" name="Group 832"/>
            <p:cNvGrpSpPr>
              <a:grpSpLocks/>
            </p:cNvGrpSpPr>
            <p:nvPr/>
          </p:nvGrpSpPr>
          <p:grpSpPr bwMode="auto">
            <a:xfrm>
              <a:off x="3327400" y="3049588"/>
              <a:ext cx="119063" cy="101600"/>
              <a:chOff x="2096" y="1921"/>
              <a:chExt cx="75" cy="64"/>
            </a:xfrm>
          </p:grpSpPr>
          <p:sp>
            <p:nvSpPr>
              <p:cNvPr id="55298" name="Rectangle 830"/>
              <p:cNvSpPr>
                <a:spLocks noChangeArrowheads="1"/>
              </p:cNvSpPr>
              <p:nvPr/>
            </p:nvSpPr>
            <p:spPr bwMode="auto">
              <a:xfrm>
                <a:off x="2096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99" name="Rectangle 831"/>
              <p:cNvSpPr>
                <a:spLocks noChangeArrowheads="1"/>
              </p:cNvSpPr>
              <p:nvPr/>
            </p:nvSpPr>
            <p:spPr bwMode="auto">
              <a:xfrm>
                <a:off x="2096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7" name="Group 835"/>
            <p:cNvGrpSpPr>
              <a:grpSpLocks/>
            </p:cNvGrpSpPr>
            <p:nvPr/>
          </p:nvGrpSpPr>
          <p:grpSpPr bwMode="auto">
            <a:xfrm>
              <a:off x="3446463" y="3151188"/>
              <a:ext cx="119063" cy="103188"/>
              <a:chOff x="2171" y="1985"/>
              <a:chExt cx="75" cy="65"/>
            </a:xfrm>
          </p:grpSpPr>
          <p:sp>
            <p:nvSpPr>
              <p:cNvPr id="55296" name="Rectangle 833"/>
              <p:cNvSpPr>
                <a:spLocks noChangeArrowheads="1"/>
              </p:cNvSpPr>
              <p:nvPr/>
            </p:nvSpPr>
            <p:spPr bwMode="auto">
              <a:xfrm>
                <a:off x="2171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97" name="Rectangle 834"/>
              <p:cNvSpPr>
                <a:spLocks noChangeArrowheads="1"/>
              </p:cNvSpPr>
              <p:nvPr/>
            </p:nvSpPr>
            <p:spPr bwMode="auto">
              <a:xfrm>
                <a:off x="2171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8" name="Group 838"/>
            <p:cNvGrpSpPr>
              <a:grpSpLocks/>
            </p:cNvGrpSpPr>
            <p:nvPr/>
          </p:nvGrpSpPr>
          <p:grpSpPr bwMode="auto">
            <a:xfrm>
              <a:off x="3446463" y="2947988"/>
              <a:ext cx="119063" cy="101600"/>
              <a:chOff x="2171" y="1857"/>
              <a:chExt cx="75" cy="64"/>
            </a:xfrm>
          </p:grpSpPr>
          <p:sp>
            <p:nvSpPr>
              <p:cNvPr id="55294" name="Rectangle 836"/>
              <p:cNvSpPr>
                <a:spLocks noChangeArrowheads="1"/>
              </p:cNvSpPr>
              <p:nvPr/>
            </p:nvSpPr>
            <p:spPr bwMode="auto">
              <a:xfrm>
                <a:off x="2171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95" name="Rectangle 837"/>
              <p:cNvSpPr>
                <a:spLocks noChangeArrowheads="1"/>
              </p:cNvSpPr>
              <p:nvPr/>
            </p:nvSpPr>
            <p:spPr bwMode="auto">
              <a:xfrm>
                <a:off x="2171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89" name="Group 841"/>
            <p:cNvGrpSpPr>
              <a:grpSpLocks/>
            </p:cNvGrpSpPr>
            <p:nvPr/>
          </p:nvGrpSpPr>
          <p:grpSpPr bwMode="auto">
            <a:xfrm>
              <a:off x="3446463" y="3049588"/>
              <a:ext cx="119063" cy="101600"/>
              <a:chOff x="2171" y="1921"/>
              <a:chExt cx="75" cy="64"/>
            </a:xfrm>
          </p:grpSpPr>
          <p:sp>
            <p:nvSpPr>
              <p:cNvPr id="55292" name="Rectangle 839"/>
              <p:cNvSpPr>
                <a:spLocks noChangeArrowheads="1"/>
              </p:cNvSpPr>
              <p:nvPr/>
            </p:nvSpPr>
            <p:spPr bwMode="auto">
              <a:xfrm>
                <a:off x="2171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93" name="Rectangle 840"/>
              <p:cNvSpPr>
                <a:spLocks noChangeArrowheads="1"/>
              </p:cNvSpPr>
              <p:nvPr/>
            </p:nvSpPr>
            <p:spPr bwMode="auto">
              <a:xfrm>
                <a:off x="2171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0" name="Group 844"/>
            <p:cNvGrpSpPr>
              <a:grpSpLocks/>
            </p:cNvGrpSpPr>
            <p:nvPr/>
          </p:nvGrpSpPr>
          <p:grpSpPr bwMode="auto">
            <a:xfrm>
              <a:off x="3565525" y="3151188"/>
              <a:ext cx="119063" cy="103188"/>
              <a:chOff x="2246" y="1985"/>
              <a:chExt cx="75" cy="65"/>
            </a:xfrm>
          </p:grpSpPr>
          <p:sp>
            <p:nvSpPr>
              <p:cNvPr id="55290" name="Rectangle 842"/>
              <p:cNvSpPr>
                <a:spLocks noChangeArrowheads="1"/>
              </p:cNvSpPr>
              <p:nvPr/>
            </p:nvSpPr>
            <p:spPr bwMode="auto">
              <a:xfrm>
                <a:off x="2246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91" name="Rectangle 843"/>
              <p:cNvSpPr>
                <a:spLocks noChangeArrowheads="1"/>
              </p:cNvSpPr>
              <p:nvPr/>
            </p:nvSpPr>
            <p:spPr bwMode="auto">
              <a:xfrm>
                <a:off x="2246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1" name="Group 847"/>
            <p:cNvGrpSpPr>
              <a:grpSpLocks/>
            </p:cNvGrpSpPr>
            <p:nvPr/>
          </p:nvGrpSpPr>
          <p:grpSpPr bwMode="auto">
            <a:xfrm>
              <a:off x="3565525" y="2947988"/>
              <a:ext cx="119063" cy="101600"/>
              <a:chOff x="2246" y="1857"/>
              <a:chExt cx="75" cy="64"/>
            </a:xfrm>
          </p:grpSpPr>
          <p:sp>
            <p:nvSpPr>
              <p:cNvPr id="55288" name="Rectangle 845"/>
              <p:cNvSpPr>
                <a:spLocks noChangeArrowheads="1"/>
              </p:cNvSpPr>
              <p:nvPr/>
            </p:nvSpPr>
            <p:spPr bwMode="auto">
              <a:xfrm>
                <a:off x="2246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89" name="Rectangle 846"/>
              <p:cNvSpPr>
                <a:spLocks noChangeArrowheads="1"/>
              </p:cNvSpPr>
              <p:nvPr/>
            </p:nvSpPr>
            <p:spPr bwMode="auto">
              <a:xfrm>
                <a:off x="2246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2" name="Group 850"/>
            <p:cNvGrpSpPr>
              <a:grpSpLocks/>
            </p:cNvGrpSpPr>
            <p:nvPr/>
          </p:nvGrpSpPr>
          <p:grpSpPr bwMode="auto">
            <a:xfrm>
              <a:off x="3565525" y="3049588"/>
              <a:ext cx="119063" cy="101600"/>
              <a:chOff x="2246" y="1921"/>
              <a:chExt cx="75" cy="64"/>
            </a:xfrm>
          </p:grpSpPr>
          <p:sp>
            <p:nvSpPr>
              <p:cNvPr id="55286" name="Rectangle 848"/>
              <p:cNvSpPr>
                <a:spLocks noChangeArrowheads="1"/>
              </p:cNvSpPr>
              <p:nvPr/>
            </p:nvSpPr>
            <p:spPr bwMode="auto">
              <a:xfrm>
                <a:off x="2246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87" name="Rectangle 849"/>
              <p:cNvSpPr>
                <a:spLocks noChangeArrowheads="1"/>
              </p:cNvSpPr>
              <p:nvPr/>
            </p:nvSpPr>
            <p:spPr bwMode="auto">
              <a:xfrm>
                <a:off x="2246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3" name="Group 853"/>
            <p:cNvGrpSpPr>
              <a:grpSpLocks/>
            </p:cNvGrpSpPr>
            <p:nvPr/>
          </p:nvGrpSpPr>
          <p:grpSpPr bwMode="auto">
            <a:xfrm>
              <a:off x="3684588" y="3151188"/>
              <a:ext cx="119063" cy="103188"/>
              <a:chOff x="2321" y="1985"/>
              <a:chExt cx="75" cy="65"/>
            </a:xfrm>
          </p:grpSpPr>
          <p:sp>
            <p:nvSpPr>
              <p:cNvPr id="55284" name="Rectangle 851"/>
              <p:cNvSpPr>
                <a:spLocks noChangeArrowheads="1"/>
              </p:cNvSpPr>
              <p:nvPr/>
            </p:nvSpPr>
            <p:spPr bwMode="auto">
              <a:xfrm>
                <a:off x="2321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85" name="Rectangle 852"/>
              <p:cNvSpPr>
                <a:spLocks noChangeArrowheads="1"/>
              </p:cNvSpPr>
              <p:nvPr/>
            </p:nvSpPr>
            <p:spPr bwMode="auto">
              <a:xfrm>
                <a:off x="2321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4" name="Group 856"/>
            <p:cNvGrpSpPr>
              <a:grpSpLocks/>
            </p:cNvGrpSpPr>
            <p:nvPr/>
          </p:nvGrpSpPr>
          <p:grpSpPr bwMode="auto">
            <a:xfrm>
              <a:off x="3684588" y="2947988"/>
              <a:ext cx="119063" cy="101600"/>
              <a:chOff x="2321" y="1857"/>
              <a:chExt cx="75" cy="64"/>
            </a:xfrm>
          </p:grpSpPr>
          <p:sp>
            <p:nvSpPr>
              <p:cNvPr id="55282" name="Rectangle 854"/>
              <p:cNvSpPr>
                <a:spLocks noChangeArrowheads="1"/>
              </p:cNvSpPr>
              <p:nvPr/>
            </p:nvSpPr>
            <p:spPr bwMode="auto">
              <a:xfrm>
                <a:off x="2321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83" name="Rectangle 855"/>
              <p:cNvSpPr>
                <a:spLocks noChangeArrowheads="1"/>
              </p:cNvSpPr>
              <p:nvPr/>
            </p:nvSpPr>
            <p:spPr bwMode="auto">
              <a:xfrm>
                <a:off x="2321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5" name="Group 859"/>
            <p:cNvGrpSpPr>
              <a:grpSpLocks/>
            </p:cNvGrpSpPr>
            <p:nvPr/>
          </p:nvGrpSpPr>
          <p:grpSpPr bwMode="auto">
            <a:xfrm>
              <a:off x="3684588" y="3049588"/>
              <a:ext cx="119063" cy="101600"/>
              <a:chOff x="2321" y="1921"/>
              <a:chExt cx="75" cy="64"/>
            </a:xfrm>
          </p:grpSpPr>
          <p:sp>
            <p:nvSpPr>
              <p:cNvPr id="55280" name="Rectangle 857"/>
              <p:cNvSpPr>
                <a:spLocks noChangeArrowheads="1"/>
              </p:cNvSpPr>
              <p:nvPr/>
            </p:nvSpPr>
            <p:spPr bwMode="auto">
              <a:xfrm>
                <a:off x="2321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81" name="Rectangle 858"/>
              <p:cNvSpPr>
                <a:spLocks noChangeArrowheads="1"/>
              </p:cNvSpPr>
              <p:nvPr/>
            </p:nvSpPr>
            <p:spPr bwMode="auto">
              <a:xfrm>
                <a:off x="2321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6" name="Group 862"/>
            <p:cNvGrpSpPr>
              <a:grpSpLocks/>
            </p:cNvGrpSpPr>
            <p:nvPr/>
          </p:nvGrpSpPr>
          <p:grpSpPr bwMode="auto">
            <a:xfrm>
              <a:off x="3327400" y="2844800"/>
              <a:ext cx="119063" cy="103188"/>
              <a:chOff x="2096" y="1792"/>
              <a:chExt cx="75" cy="65"/>
            </a:xfrm>
          </p:grpSpPr>
          <p:sp>
            <p:nvSpPr>
              <p:cNvPr id="55278" name="Rectangle 860"/>
              <p:cNvSpPr>
                <a:spLocks noChangeArrowheads="1"/>
              </p:cNvSpPr>
              <p:nvPr/>
            </p:nvSpPr>
            <p:spPr bwMode="auto">
              <a:xfrm>
                <a:off x="2096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79" name="Rectangle 861"/>
              <p:cNvSpPr>
                <a:spLocks noChangeArrowheads="1"/>
              </p:cNvSpPr>
              <p:nvPr/>
            </p:nvSpPr>
            <p:spPr bwMode="auto">
              <a:xfrm>
                <a:off x="2096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7" name="Group 865"/>
            <p:cNvGrpSpPr>
              <a:grpSpLocks/>
            </p:cNvGrpSpPr>
            <p:nvPr/>
          </p:nvGrpSpPr>
          <p:grpSpPr bwMode="auto">
            <a:xfrm>
              <a:off x="3327400" y="2640013"/>
              <a:ext cx="119063" cy="103188"/>
              <a:chOff x="2096" y="1663"/>
              <a:chExt cx="75" cy="65"/>
            </a:xfrm>
          </p:grpSpPr>
          <p:sp>
            <p:nvSpPr>
              <p:cNvPr id="55276" name="Rectangle 863"/>
              <p:cNvSpPr>
                <a:spLocks noChangeArrowheads="1"/>
              </p:cNvSpPr>
              <p:nvPr/>
            </p:nvSpPr>
            <p:spPr bwMode="auto">
              <a:xfrm>
                <a:off x="2096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77" name="Rectangle 864"/>
              <p:cNvSpPr>
                <a:spLocks noChangeArrowheads="1"/>
              </p:cNvSpPr>
              <p:nvPr/>
            </p:nvSpPr>
            <p:spPr bwMode="auto">
              <a:xfrm>
                <a:off x="2096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8" name="Group 868"/>
            <p:cNvGrpSpPr>
              <a:grpSpLocks/>
            </p:cNvGrpSpPr>
            <p:nvPr/>
          </p:nvGrpSpPr>
          <p:grpSpPr bwMode="auto">
            <a:xfrm>
              <a:off x="3327400" y="2743200"/>
              <a:ext cx="119063" cy="101600"/>
              <a:chOff x="2096" y="1728"/>
              <a:chExt cx="75" cy="64"/>
            </a:xfrm>
          </p:grpSpPr>
          <p:sp>
            <p:nvSpPr>
              <p:cNvPr id="55274" name="Rectangle 866"/>
              <p:cNvSpPr>
                <a:spLocks noChangeArrowheads="1"/>
              </p:cNvSpPr>
              <p:nvPr/>
            </p:nvSpPr>
            <p:spPr bwMode="auto">
              <a:xfrm>
                <a:off x="2096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75" name="Rectangle 867"/>
              <p:cNvSpPr>
                <a:spLocks noChangeArrowheads="1"/>
              </p:cNvSpPr>
              <p:nvPr/>
            </p:nvSpPr>
            <p:spPr bwMode="auto">
              <a:xfrm>
                <a:off x="2096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599" name="Group 871"/>
            <p:cNvGrpSpPr>
              <a:grpSpLocks/>
            </p:cNvGrpSpPr>
            <p:nvPr/>
          </p:nvGrpSpPr>
          <p:grpSpPr bwMode="auto">
            <a:xfrm>
              <a:off x="3446463" y="2844800"/>
              <a:ext cx="119063" cy="103188"/>
              <a:chOff x="2171" y="1792"/>
              <a:chExt cx="75" cy="65"/>
            </a:xfrm>
          </p:grpSpPr>
          <p:sp>
            <p:nvSpPr>
              <p:cNvPr id="55272" name="Rectangle 869"/>
              <p:cNvSpPr>
                <a:spLocks noChangeArrowheads="1"/>
              </p:cNvSpPr>
              <p:nvPr/>
            </p:nvSpPr>
            <p:spPr bwMode="auto">
              <a:xfrm>
                <a:off x="2171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73" name="Rectangle 870"/>
              <p:cNvSpPr>
                <a:spLocks noChangeArrowheads="1"/>
              </p:cNvSpPr>
              <p:nvPr/>
            </p:nvSpPr>
            <p:spPr bwMode="auto">
              <a:xfrm>
                <a:off x="2171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0" name="Group 874"/>
            <p:cNvGrpSpPr>
              <a:grpSpLocks/>
            </p:cNvGrpSpPr>
            <p:nvPr/>
          </p:nvGrpSpPr>
          <p:grpSpPr bwMode="auto">
            <a:xfrm>
              <a:off x="3446463" y="2640013"/>
              <a:ext cx="119063" cy="103188"/>
              <a:chOff x="2171" y="1663"/>
              <a:chExt cx="75" cy="65"/>
            </a:xfrm>
          </p:grpSpPr>
          <p:sp>
            <p:nvSpPr>
              <p:cNvPr id="55270" name="Rectangle 872"/>
              <p:cNvSpPr>
                <a:spLocks noChangeArrowheads="1"/>
              </p:cNvSpPr>
              <p:nvPr/>
            </p:nvSpPr>
            <p:spPr bwMode="auto">
              <a:xfrm>
                <a:off x="2171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71" name="Rectangle 873"/>
              <p:cNvSpPr>
                <a:spLocks noChangeArrowheads="1"/>
              </p:cNvSpPr>
              <p:nvPr/>
            </p:nvSpPr>
            <p:spPr bwMode="auto">
              <a:xfrm>
                <a:off x="2171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2" name="Group 877"/>
            <p:cNvGrpSpPr>
              <a:grpSpLocks/>
            </p:cNvGrpSpPr>
            <p:nvPr/>
          </p:nvGrpSpPr>
          <p:grpSpPr bwMode="auto">
            <a:xfrm>
              <a:off x="3446463" y="2743200"/>
              <a:ext cx="119063" cy="101600"/>
              <a:chOff x="2171" y="1728"/>
              <a:chExt cx="75" cy="64"/>
            </a:xfrm>
          </p:grpSpPr>
          <p:sp>
            <p:nvSpPr>
              <p:cNvPr id="55268" name="Rectangle 875"/>
              <p:cNvSpPr>
                <a:spLocks noChangeArrowheads="1"/>
              </p:cNvSpPr>
              <p:nvPr/>
            </p:nvSpPr>
            <p:spPr bwMode="auto">
              <a:xfrm>
                <a:off x="2171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69" name="Rectangle 876"/>
              <p:cNvSpPr>
                <a:spLocks noChangeArrowheads="1"/>
              </p:cNvSpPr>
              <p:nvPr/>
            </p:nvSpPr>
            <p:spPr bwMode="auto">
              <a:xfrm>
                <a:off x="2171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3" name="Group 880"/>
            <p:cNvGrpSpPr>
              <a:grpSpLocks/>
            </p:cNvGrpSpPr>
            <p:nvPr/>
          </p:nvGrpSpPr>
          <p:grpSpPr bwMode="auto">
            <a:xfrm>
              <a:off x="3565525" y="2844800"/>
              <a:ext cx="119063" cy="103188"/>
              <a:chOff x="2246" y="1792"/>
              <a:chExt cx="75" cy="65"/>
            </a:xfrm>
          </p:grpSpPr>
          <p:sp>
            <p:nvSpPr>
              <p:cNvPr id="55266" name="Rectangle 878"/>
              <p:cNvSpPr>
                <a:spLocks noChangeArrowheads="1"/>
              </p:cNvSpPr>
              <p:nvPr/>
            </p:nvSpPr>
            <p:spPr bwMode="auto">
              <a:xfrm>
                <a:off x="2246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67" name="Rectangle 879"/>
              <p:cNvSpPr>
                <a:spLocks noChangeArrowheads="1"/>
              </p:cNvSpPr>
              <p:nvPr/>
            </p:nvSpPr>
            <p:spPr bwMode="auto">
              <a:xfrm>
                <a:off x="2246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4" name="Group 883"/>
            <p:cNvGrpSpPr>
              <a:grpSpLocks/>
            </p:cNvGrpSpPr>
            <p:nvPr/>
          </p:nvGrpSpPr>
          <p:grpSpPr bwMode="auto">
            <a:xfrm>
              <a:off x="3565525" y="2640013"/>
              <a:ext cx="119063" cy="103188"/>
              <a:chOff x="2246" y="1663"/>
              <a:chExt cx="75" cy="65"/>
            </a:xfrm>
          </p:grpSpPr>
          <p:sp>
            <p:nvSpPr>
              <p:cNvPr id="55264" name="Rectangle 881"/>
              <p:cNvSpPr>
                <a:spLocks noChangeArrowheads="1"/>
              </p:cNvSpPr>
              <p:nvPr/>
            </p:nvSpPr>
            <p:spPr bwMode="auto">
              <a:xfrm>
                <a:off x="2246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65" name="Rectangle 882"/>
              <p:cNvSpPr>
                <a:spLocks noChangeArrowheads="1"/>
              </p:cNvSpPr>
              <p:nvPr/>
            </p:nvSpPr>
            <p:spPr bwMode="auto">
              <a:xfrm>
                <a:off x="2246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5" name="Group 886"/>
            <p:cNvGrpSpPr>
              <a:grpSpLocks/>
            </p:cNvGrpSpPr>
            <p:nvPr/>
          </p:nvGrpSpPr>
          <p:grpSpPr bwMode="auto">
            <a:xfrm>
              <a:off x="3565525" y="2743200"/>
              <a:ext cx="119063" cy="101600"/>
              <a:chOff x="2246" y="1728"/>
              <a:chExt cx="75" cy="64"/>
            </a:xfrm>
          </p:grpSpPr>
          <p:sp>
            <p:nvSpPr>
              <p:cNvPr id="55262" name="Rectangle 884"/>
              <p:cNvSpPr>
                <a:spLocks noChangeArrowheads="1"/>
              </p:cNvSpPr>
              <p:nvPr/>
            </p:nvSpPr>
            <p:spPr bwMode="auto">
              <a:xfrm>
                <a:off x="2246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63" name="Rectangle 885"/>
              <p:cNvSpPr>
                <a:spLocks noChangeArrowheads="1"/>
              </p:cNvSpPr>
              <p:nvPr/>
            </p:nvSpPr>
            <p:spPr bwMode="auto">
              <a:xfrm>
                <a:off x="2246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6" name="Group 889"/>
            <p:cNvGrpSpPr>
              <a:grpSpLocks/>
            </p:cNvGrpSpPr>
            <p:nvPr/>
          </p:nvGrpSpPr>
          <p:grpSpPr bwMode="auto">
            <a:xfrm>
              <a:off x="3684588" y="2844800"/>
              <a:ext cx="119063" cy="103188"/>
              <a:chOff x="2321" y="1792"/>
              <a:chExt cx="75" cy="65"/>
            </a:xfrm>
          </p:grpSpPr>
          <p:sp>
            <p:nvSpPr>
              <p:cNvPr id="55260" name="Rectangle 887"/>
              <p:cNvSpPr>
                <a:spLocks noChangeArrowheads="1"/>
              </p:cNvSpPr>
              <p:nvPr/>
            </p:nvSpPr>
            <p:spPr bwMode="auto">
              <a:xfrm>
                <a:off x="2321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61" name="Rectangle 888"/>
              <p:cNvSpPr>
                <a:spLocks noChangeArrowheads="1"/>
              </p:cNvSpPr>
              <p:nvPr/>
            </p:nvSpPr>
            <p:spPr bwMode="auto">
              <a:xfrm>
                <a:off x="2321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07" name="Group 892"/>
            <p:cNvGrpSpPr>
              <a:grpSpLocks/>
            </p:cNvGrpSpPr>
            <p:nvPr/>
          </p:nvGrpSpPr>
          <p:grpSpPr bwMode="auto">
            <a:xfrm>
              <a:off x="3684588" y="2640013"/>
              <a:ext cx="119063" cy="103188"/>
              <a:chOff x="2321" y="1663"/>
              <a:chExt cx="75" cy="65"/>
            </a:xfrm>
          </p:grpSpPr>
          <p:sp>
            <p:nvSpPr>
              <p:cNvPr id="55258" name="Rectangle 890"/>
              <p:cNvSpPr>
                <a:spLocks noChangeArrowheads="1"/>
              </p:cNvSpPr>
              <p:nvPr/>
            </p:nvSpPr>
            <p:spPr bwMode="auto">
              <a:xfrm>
                <a:off x="2321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59" name="Rectangle 891"/>
              <p:cNvSpPr>
                <a:spLocks noChangeArrowheads="1"/>
              </p:cNvSpPr>
              <p:nvPr/>
            </p:nvSpPr>
            <p:spPr bwMode="auto">
              <a:xfrm>
                <a:off x="2321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1" name="Group 895"/>
            <p:cNvGrpSpPr>
              <a:grpSpLocks/>
            </p:cNvGrpSpPr>
            <p:nvPr/>
          </p:nvGrpSpPr>
          <p:grpSpPr bwMode="auto">
            <a:xfrm>
              <a:off x="3684588" y="2743200"/>
              <a:ext cx="119063" cy="101600"/>
              <a:chOff x="2321" y="1728"/>
              <a:chExt cx="75" cy="64"/>
            </a:xfrm>
          </p:grpSpPr>
          <p:sp>
            <p:nvSpPr>
              <p:cNvPr id="55256" name="Rectangle 893"/>
              <p:cNvSpPr>
                <a:spLocks noChangeArrowheads="1"/>
              </p:cNvSpPr>
              <p:nvPr/>
            </p:nvSpPr>
            <p:spPr bwMode="auto">
              <a:xfrm>
                <a:off x="2321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57" name="Rectangle 894"/>
              <p:cNvSpPr>
                <a:spLocks noChangeArrowheads="1"/>
              </p:cNvSpPr>
              <p:nvPr/>
            </p:nvSpPr>
            <p:spPr bwMode="auto">
              <a:xfrm>
                <a:off x="2321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2" name="Group 898"/>
            <p:cNvGrpSpPr>
              <a:grpSpLocks/>
            </p:cNvGrpSpPr>
            <p:nvPr/>
          </p:nvGrpSpPr>
          <p:grpSpPr bwMode="auto">
            <a:xfrm>
              <a:off x="3684588" y="3254375"/>
              <a:ext cx="119063" cy="101600"/>
              <a:chOff x="2321" y="2050"/>
              <a:chExt cx="75" cy="64"/>
            </a:xfrm>
          </p:grpSpPr>
          <p:sp>
            <p:nvSpPr>
              <p:cNvPr id="55254" name="Rectangle 896"/>
              <p:cNvSpPr>
                <a:spLocks noChangeArrowheads="1"/>
              </p:cNvSpPr>
              <p:nvPr/>
            </p:nvSpPr>
            <p:spPr bwMode="auto">
              <a:xfrm>
                <a:off x="2321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55" name="Rectangle 897"/>
              <p:cNvSpPr>
                <a:spLocks noChangeArrowheads="1"/>
              </p:cNvSpPr>
              <p:nvPr/>
            </p:nvSpPr>
            <p:spPr bwMode="auto">
              <a:xfrm>
                <a:off x="2321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3" name="Group 901"/>
            <p:cNvGrpSpPr>
              <a:grpSpLocks/>
            </p:cNvGrpSpPr>
            <p:nvPr/>
          </p:nvGrpSpPr>
          <p:grpSpPr bwMode="auto">
            <a:xfrm>
              <a:off x="3803650" y="3254375"/>
              <a:ext cx="119063" cy="101600"/>
              <a:chOff x="2396" y="2050"/>
              <a:chExt cx="75" cy="64"/>
            </a:xfrm>
          </p:grpSpPr>
          <p:sp>
            <p:nvSpPr>
              <p:cNvPr id="55252" name="Rectangle 899"/>
              <p:cNvSpPr>
                <a:spLocks noChangeArrowheads="1"/>
              </p:cNvSpPr>
              <p:nvPr/>
            </p:nvSpPr>
            <p:spPr bwMode="auto">
              <a:xfrm>
                <a:off x="2396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53" name="Rectangle 900"/>
              <p:cNvSpPr>
                <a:spLocks noChangeArrowheads="1"/>
              </p:cNvSpPr>
              <p:nvPr/>
            </p:nvSpPr>
            <p:spPr bwMode="auto">
              <a:xfrm>
                <a:off x="2396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4" name="Group 904"/>
            <p:cNvGrpSpPr>
              <a:grpSpLocks/>
            </p:cNvGrpSpPr>
            <p:nvPr/>
          </p:nvGrpSpPr>
          <p:grpSpPr bwMode="auto">
            <a:xfrm>
              <a:off x="3922713" y="3254375"/>
              <a:ext cx="119063" cy="101600"/>
              <a:chOff x="2471" y="2050"/>
              <a:chExt cx="75" cy="64"/>
            </a:xfrm>
          </p:grpSpPr>
          <p:sp>
            <p:nvSpPr>
              <p:cNvPr id="55250" name="Rectangle 902"/>
              <p:cNvSpPr>
                <a:spLocks noChangeArrowheads="1"/>
              </p:cNvSpPr>
              <p:nvPr/>
            </p:nvSpPr>
            <p:spPr bwMode="auto">
              <a:xfrm>
                <a:off x="2471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51" name="Rectangle 903"/>
              <p:cNvSpPr>
                <a:spLocks noChangeArrowheads="1"/>
              </p:cNvSpPr>
              <p:nvPr/>
            </p:nvSpPr>
            <p:spPr bwMode="auto">
              <a:xfrm>
                <a:off x="2471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5" name="Group 907"/>
            <p:cNvGrpSpPr>
              <a:grpSpLocks/>
            </p:cNvGrpSpPr>
            <p:nvPr/>
          </p:nvGrpSpPr>
          <p:grpSpPr bwMode="auto">
            <a:xfrm>
              <a:off x="3922713" y="3151188"/>
              <a:ext cx="119063" cy="103188"/>
              <a:chOff x="2471" y="1985"/>
              <a:chExt cx="75" cy="65"/>
            </a:xfrm>
          </p:grpSpPr>
          <p:sp>
            <p:nvSpPr>
              <p:cNvPr id="55248" name="Rectangle 905"/>
              <p:cNvSpPr>
                <a:spLocks noChangeArrowheads="1"/>
              </p:cNvSpPr>
              <p:nvPr/>
            </p:nvSpPr>
            <p:spPr bwMode="auto">
              <a:xfrm>
                <a:off x="2471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49" name="Rectangle 906"/>
              <p:cNvSpPr>
                <a:spLocks noChangeArrowheads="1"/>
              </p:cNvSpPr>
              <p:nvPr/>
            </p:nvSpPr>
            <p:spPr bwMode="auto">
              <a:xfrm>
                <a:off x="2471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6" name="Group 910"/>
            <p:cNvGrpSpPr>
              <a:grpSpLocks/>
            </p:cNvGrpSpPr>
            <p:nvPr/>
          </p:nvGrpSpPr>
          <p:grpSpPr bwMode="auto">
            <a:xfrm>
              <a:off x="3922713" y="3049588"/>
              <a:ext cx="119063" cy="101600"/>
              <a:chOff x="2471" y="1921"/>
              <a:chExt cx="75" cy="64"/>
            </a:xfrm>
          </p:grpSpPr>
          <p:sp>
            <p:nvSpPr>
              <p:cNvPr id="55246" name="Rectangle 908"/>
              <p:cNvSpPr>
                <a:spLocks noChangeArrowheads="1"/>
              </p:cNvSpPr>
              <p:nvPr/>
            </p:nvSpPr>
            <p:spPr bwMode="auto">
              <a:xfrm>
                <a:off x="2471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47" name="Rectangle 909"/>
              <p:cNvSpPr>
                <a:spLocks noChangeArrowheads="1"/>
              </p:cNvSpPr>
              <p:nvPr/>
            </p:nvSpPr>
            <p:spPr bwMode="auto">
              <a:xfrm>
                <a:off x="2471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7" name="Group 913"/>
            <p:cNvGrpSpPr>
              <a:grpSpLocks/>
            </p:cNvGrpSpPr>
            <p:nvPr/>
          </p:nvGrpSpPr>
          <p:grpSpPr bwMode="auto">
            <a:xfrm>
              <a:off x="3922713" y="2947988"/>
              <a:ext cx="119063" cy="101600"/>
              <a:chOff x="2471" y="1857"/>
              <a:chExt cx="75" cy="64"/>
            </a:xfrm>
          </p:grpSpPr>
          <p:sp>
            <p:nvSpPr>
              <p:cNvPr id="55244" name="Rectangle 911"/>
              <p:cNvSpPr>
                <a:spLocks noChangeArrowheads="1"/>
              </p:cNvSpPr>
              <p:nvPr/>
            </p:nvSpPr>
            <p:spPr bwMode="auto">
              <a:xfrm>
                <a:off x="2471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45" name="Rectangle 912"/>
              <p:cNvSpPr>
                <a:spLocks noChangeArrowheads="1"/>
              </p:cNvSpPr>
              <p:nvPr/>
            </p:nvSpPr>
            <p:spPr bwMode="auto">
              <a:xfrm>
                <a:off x="2471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28" name="Group 916"/>
            <p:cNvGrpSpPr>
              <a:grpSpLocks/>
            </p:cNvGrpSpPr>
            <p:nvPr/>
          </p:nvGrpSpPr>
          <p:grpSpPr bwMode="auto">
            <a:xfrm>
              <a:off x="3803650" y="2947988"/>
              <a:ext cx="119063" cy="101600"/>
              <a:chOff x="2396" y="1857"/>
              <a:chExt cx="75" cy="64"/>
            </a:xfrm>
          </p:grpSpPr>
          <p:sp>
            <p:nvSpPr>
              <p:cNvPr id="55242" name="Rectangle 914"/>
              <p:cNvSpPr>
                <a:spLocks noChangeArrowheads="1"/>
              </p:cNvSpPr>
              <p:nvPr/>
            </p:nvSpPr>
            <p:spPr bwMode="auto">
              <a:xfrm>
                <a:off x="2396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43" name="Rectangle 915"/>
              <p:cNvSpPr>
                <a:spLocks noChangeArrowheads="1"/>
              </p:cNvSpPr>
              <p:nvPr/>
            </p:nvSpPr>
            <p:spPr bwMode="auto">
              <a:xfrm>
                <a:off x="2396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35" name="Group 919"/>
            <p:cNvGrpSpPr>
              <a:grpSpLocks/>
            </p:cNvGrpSpPr>
            <p:nvPr/>
          </p:nvGrpSpPr>
          <p:grpSpPr bwMode="auto">
            <a:xfrm>
              <a:off x="3983038" y="2998788"/>
              <a:ext cx="58738" cy="50800"/>
              <a:chOff x="2509" y="1889"/>
              <a:chExt cx="37" cy="32"/>
            </a:xfrm>
          </p:grpSpPr>
          <p:sp>
            <p:nvSpPr>
              <p:cNvPr id="55240" name="Rectangle 917"/>
              <p:cNvSpPr>
                <a:spLocks noChangeArrowheads="1"/>
              </p:cNvSpPr>
              <p:nvPr/>
            </p:nvSpPr>
            <p:spPr bwMode="auto">
              <a:xfrm>
                <a:off x="2509" y="1889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41" name="Rectangle 918"/>
              <p:cNvSpPr>
                <a:spLocks noChangeArrowheads="1"/>
              </p:cNvSpPr>
              <p:nvPr/>
            </p:nvSpPr>
            <p:spPr bwMode="auto">
              <a:xfrm>
                <a:off x="2509" y="1889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36" name="Group 922"/>
            <p:cNvGrpSpPr>
              <a:grpSpLocks/>
            </p:cNvGrpSpPr>
            <p:nvPr/>
          </p:nvGrpSpPr>
          <p:grpSpPr bwMode="auto">
            <a:xfrm>
              <a:off x="3803650" y="2844800"/>
              <a:ext cx="119063" cy="103188"/>
              <a:chOff x="2396" y="1792"/>
              <a:chExt cx="75" cy="65"/>
            </a:xfrm>
          </p:grpSpPr>
          <p:sp>
            <p:nvSpPr>
              <p:cNvPr id="55238" name="Rectangle 920"/>
              <p:cNvSpPr>
                <a:spLocks noChangeArrowheads="1"/>
              </p:cNvSpPr>
              <p:nvPr/>
            </p:nvSpPr>
            <p:spPr bwMode="auto">
              <a:xfrm>
                <a:off x="2396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39" name="Rectangle 921"/>
              <p:cNvSpPr>
                <a:spLocks noChangeArrowheads="1"/>
              </p:cNvSpPr>
              <p:nvPr/>
            </p:nvSpPr>
            <p:spPr bwMode="auto">
              <a:xfrm>
                <a:off x="2396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37" name="Group 925"/>
            <p:cNvGrpSpPr>
              <a:grpSpLocks/>
            </p:cNvGrpSpPr>
            <p:nvPr/>
          </p:nvGrpSpPr>
          <p:grpSpPr bwMode="auto">
            <a:xfrm>
              <a:off x="3803650" y="2640013"/>
              <a:ext cx="119063" cy="103188"/>
              <a:chOff x="2396" y="1663"/>
              <a:chExt cx="75" cy="65"/>
            </a:xfrm>
          </p:grpSpPr>
          <p:sp>
            <p:nvSpPr>
              <p:cNvPr id="55236" name="Rectangle 923"/>
              <p:cNvSpPr>
                <a:spLocks noChangeArrowheads="1"/>
              </p:cNvSpPr>
              <p:nvPr/>
            </p:nvSpPr>
            <p:spPr bwMode="auto">
              <a:xfrm>
                <a:off x="2396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37" name="Rectangle 924"/>
              <p:cNvSpPr>
                <a:spLocks noChangeArrowheads="1"/>
              </p:cNvSpPr>
              <p:nvPr/>
            </p:nvSpPr>
            <p:spPr bwMode="auto">
              <a:xfrm>
                <a:off x="2396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38" name="Group 928"/>
            <p:cNvGrpSpPr>
              <a:grpSpLocks/>
            </p:cNvGrpSpPr>
            <p:nvPr/>
          </p:nvGrpSpPr>
          <p:grpSpPr bwMode="auto">
            <a:xfrm>
              <a:off x="3803650" y="2743200"/>
              <a:ext cx="119063" cy="101600"/>
              <a:chOff x="2396" y="1728"/>
              <a:chExt cx="75" cy="64"/>
            </a:xfrm>
          </p:grpSpPr>
          <p:sp>
            <p:nvSpPr>
              <p:cNvPr id="55234" name="Rectangle 926"/>
              <p:cNvSpPr>
                <a:spLocks noChangeArrowheads="1"/>
              </p:cNvSpPr>
              <p:nvPr/>
            </p:nvSpPr>
            <p:spPr bwMode="auto">
              <a:xfrm>
                <a:off x="2396" y="1728"/>
                <a:ext cx="75" cy="64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35" name="Rectangle 927"/>
              <p:cNvSpPr>
                <a:spLocks noChangeArrowheads="1"/>
              </p:cNvSpPr>
              <p:nvPr/>
            </p:nvSpPr>
            <p:spPr bwMode="auto">
              <a:xfrm>
                <a:off x="2396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39" name="Group 931"/>
            <p:cNvGrpSpPr>
              <a:grpSpLocks/>
            </p:cNvGrpSpPr>
            <p:nvPr/>
          </p:nvGrpSpPr>
          <p:grpSpPr bwMode="auto">
            <a:xfrm>
              <a:off x="3087688" y="2640013"/>
              <a:ext cx="119063" cy="103188"/>
              <a:chOff x="1945" y="1663"/>
              <a:chExt cx="75" cy="65"/>
            </a:xfrm>
          </p:grpSpPr>
          <p:sp>
            <p:nvSpPr>
              <p:cNvPr id="55232" name="Rectangle 929"/>
              <p:cNvSpPr>
                <a:spLocks noChangeArrowheads="1"/>
              </p:cNvSpPr>
              <p:nvPr/>
            </p:nvSpPr>
            <p:spPr bwMode="auto">
              <a:xfrm>
                <a:off x="1945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33" name="Rectangle 930"/>
              <p:cNvSpPr>
                <a:spLocks noChangeArrowheads="1"/>
              </p:cNvSpPr>
              <p:nvPr/>
            </p:nvSpPr>
            <p:spPr bwMode="auto">
              <a:xfrm>
                <a:off x="1945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0" name="Group 934"/>
            <p:cNvGrpSpPr>
              <a:grpSpLocks/>
            </p:cNvGrpSpPr>
            <p:nvPr/>
          </p:nvGrpSpPr>
          <p:grpSpPr bwMode="auto">
            <a:xfrm>
              <a:off x="3087688" y="2743200"/>
              <a:ext cx="119063" cy="101600"/>
              <a:chOff x="1945" y="1728"/>
              <a:chExt cx="75" cy="64"/>
            </a:xfrm>
          </p:grpSpPr>
          <p:sp>
            <p:nvSpPr>
              <p:cNvPr id="55230" name="Rectangle 932"/>
              <p:cNvSpPr>
                <a:spLocks noChangeArrowheads="1"/>
              </p:cNvSpPr>
              <p:nvPr/>
            </p:nvSpPr>
            <p:spPr bwMode="auto">
              <a:xfrm>
                <a:off x="1945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31" name="Rectangle 933"/>
              <p:cNvSpPr>
                <a:spLocks noChangeArrowheads="1"/>
              </p:cNvSpPr>
              <p:nvPr/>
            </p:nvSpPr>
            <p:spPr bwMode="auto">
              <a:xfrm>
                <a:off x="1945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1" name="Group 937"/>
            <p:cNvGrpSpPr>
              <a:grpSpLocks/>
            </p:cNvGrpSpPr>
            <p:nvPr/>
          </p:nvGrpSpPr>
          <p:grpSpPr bwMode="auto">
            <a:xfrm>
              <a:off x="3206750" y="2640013"/>
              <a:ext cx="120650" cy="103188"/>
              <a:chOff x="2020" y="1663"/>
              <a:chExt cx="76" cy="65"/>
            </a:xfrm>
          </p:grpSpPr>
          <p:sp>
            <p:nvSpPr>
              <p:cNvPr id="55228" name="Rectangle 935"/>
              <p:cNvSpPr>
                <a:spLocks noChangeArrowheads="1"/>
              </p:cNvSpPr>
              <p:nvPr/>
            </p:nvSpPr>
            <p:spPr bwMode="auto">
              <a:xfrm>
                <a:off x="2020" y="1663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29" name="Rectangle 936"/>
              <p:cNvSpPr>
                <a:spLocks noChangeArrowheads="1"/>
              </p:cNvSpPr>
              <p:nvPr/>
            </p:nvSpPr>
            <p:spPr bwMode="auto">
              <a:xfrm>
                <a:off x="2020" y="1663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2" name="Group 940"/>
            <p:cNvGrpSpPr>
              <a:grpSpLocks/>
            </p:cNvGrpSpPr>
            <p:nvPr/>
          </p:nvGrpSpPr>
          <p:grpSpPr bwMode="auto">
            <a:xfrm>
              <a:off x="3206750" y="2743200"/>
              <a:ext cx="120650" cy="101600"/>
              <a:chOff x="2020" y="1728"/>
              <a:chExt cx="76" cy="64"/>
            </a:xfrm>
          </p:grpSpPr>
          <p:sp>
            <p:nvSpPr>
              <p:cNvPr id="55226" name="Rectangle 938"/>
              <p:cNvSpPr>
                <a:spLocks noChangeArrowheads="1"/>
              </p:cNvSpPr>
              <p:nvPr/>
            </p:nvSpPr>
            <p:spPr bwMode="auto">
              <a:xfrm>
                <a:off x="2020" y="1728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27" name="Rectangle 939"/>
              <p:cNvSpPr>
                <a:spLocks noChangeArrowheads="1"/>
              </p:cNvSpPr>
              <p:nvPr/>
            </p:nvSpPr>
            <p:spPr bwMode="auto">
              <a:xfrm>
                <a:off x="2020" y="1728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3" name="Group 943"/>
            <p:cNvGrpSpPr>
              <a:grpSpLocks/>
            </p:cNvGrpSpPr>
            <p:nvPr/>
          </p:nvGrpSpPr>
          <p:grpSpPr bwMode="auto">
            <a:xfrm>
              <a:off x="3803650" y="3151188"/>
              <a:ext cx="119063" cy="103188"/>
              <a:chOff x="2396" y="1985"/>
              <a:chExt cx="75" cy="65"/>
            </a:xfrm>
          </p:grpSpPr>
          <p:sp>
            <p:nvSpPr>
              <p:cNvPr id="55224" name="Rectangle 941"/>
              <p:cNvSpPr>
                <a:spLocks noChangeArrowheads="1"/>
              </p:cNvSpPr>
              <p:nvPr/>
            </p:nvSpPr>
            <p:spPr bwMode="auto">
              <a:xfrm>
                <a:off x="2396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25" name="Rectangle 942"/>
              <p:cNvSpPr>
                <a:spLocks noChangeArrowheads="1"/>
              </p:cNvSpPr>
              <p:nvPr/>
            </p:nvSpPr>
            <p:spPr bwMode="auto">
              <a:xfrm>
                <a:off x="2396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4" name="Group 946"/>
            <p:cNvGrpSpPr>
              <a:grpSpLocks/>
            </p:cNvGrpSpPr>
            <p:nvPr/>
          </p:nvGrpSpPr>
          <p:grpSpPr bwMode="auto">
            <a:xfrm>
              <a:off x="3803650" y="3049588"/>
              <a:ext cx="119063" cy="101600"/>
              <a:chOff x="2396" y="1921"/>
              <a:chExt cx="75" cy="64"/>
            </a:xfrm>
          </p:grpSpPr>
          <p:sp>
            <p:nvSpPr>
              <p:cNvPr id="55222" name="Rectangle 944"/>
              <p:cNvSpPr>
                <a:spLocks noChangeArrowheads="1"/>
              </p:cNvSpPr>
              <p:nvPr/>
            </p:nvSpPr>
            <p:spPr bwMode="auto">
              <a:xfrm>
                <a:off x="2396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23" name="Rectangle 945"/>
              <p:cNvSpPr>
                <a:spLocks noChangeArrowheads="1"/>
              </p:cNvSpPr>
              <p:nvPr/>
            </p:nvSpPr>
            <p:spPr bwMode="auto">
              <a:xfrm>
                <a:off x="2396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5" name="Group 949"/>
            <p:cNvGrpSpPr>
              <a:grpSpLocks/>
            </p:cNvGrpSpPr>
            <p:nvPr/>
          </p:nvGrpSpPr>
          <p:grpSpPr bwMode="auto">
            <a:xfrm>
              <a:off x="4041775" y="3560763"/>
              <a:ext cx="120650" cy="101600"/>
              <a:chOff x="2546" y="2243"/>
              <a:chExt cx="76" cy="64"/>
            </a:xfrm>
          </p:grpSpPr>
          <p:sp>
            <p:nvSpPr>
              <p:cNvPr id="55220" name="Rectangle 947"/>
              <p:cNvSpPr>
                <a:spLocks noChangeArrowheads="1"/>
              </p:cNvSpPr>
              <p:nvPr/>
            </p:nvSpPr>
            <p:spPr bwMode="auto">
              <a:xfrm>
                <a:off x="2546" y="2243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21" name="Rectangle 948"/>
              <p:cNvSpPr>
                <a:spLocks noChangeArrowheads="1"/>
              </p:cNvSpPr>
              <p:nvPr/>
            </p:nvSpPr>
            <p:spPr bwMode="auto">
              <a:xfrm>
                <a:off x="2546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6" name="Group 952"/>
            <p:cNvGrpSpPr>
              <a:grpSpLocks/>
            </p:cNvGrpSpPr>
            <p:nvPr/>
          </p:nvGrpSpPr>
          <p:grpSpPr bwMode="auto">
            <a:xfrm>
              <a:off x="3803650" y="3560763"/>
              <a:ext cx="119063" cy="101600"/>
              <a:chOff x="2396" y="2243"/>
              <a:chExt cx="75" cy="64"/>
            </a:xfrm>
          </p:grpSpPr>
          <p:sp>
            <p:nvSpPr>
              <p:cNvPr id="55218" name="Rectangle 950"/>
              <p:cNvSpPr>
                <a:spLocks noChangeArrowheads="1"/>
              </p:cNvSpPr>
              <p:nvPr/>
            </p:nvSpPr>
            <p:spPr bwMode="auto">
              <a:xfrm>
                <a:off x="2396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19" name="Rectangle 951"/>
              <p:cNvSpPr>
                <a:spLocks noChangeArrowheads="1"/>
              </p:cNvSpPr>
              <p:nvPr/>
            </p:nvSpPr>
            <p:spPr bwMode="auto">
              <a:xfrm>
                <a:off x="2396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7" name="Group 955"/>
            <p:cNvGrpSpPr>
              <a:grpSpLocks/>
            </p:cNvGrpSpPr>
            <p:nvPr/>
          </p:nvGrpSpPr>
          <p:grpSpPr bwMode="auto">
            <a:xfrm>
              <a:off x="3922713" y="3560763"/>
              <a:ext cx="119063" cy="101600"/>
              <a:chOff x="2471" y="2243"/>
              <a:chExt cx="75" cy="64"/>
            </a:xfrm>
          </p:grpSpPr>
          <p:sp>
            <p:nvSpPr>
              <p:cNvPr id="55216" name="Rectangle 953"/>
              <p:cNvSpPr>
                <a:spLocks noChangeArrowheads="1"/>
              </p:cNvSpPr>
              <p:nvPr/>
            </p:nvSpPr>
            <p:spPr bwMode="auto">
              <a:xfrm>
                <a:off x="2471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17" name="Rectangle 954"/>
              <p:cNvSpPr>
                <a:spLocks noChangeArrowheads="1"/>
              </p:cNvSpPr>
              <p:nvPr/>
            </p:nvSpPr>
            <p:spPr bwMode="auto">
              <a:xfrm>
                <a:off x="2471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48" name="Group 958"/>
            <p:cNvGrpSpPr>
              <a:grpSpLocks/>
            </p:cNvGrpSpPr>
            <p:nvPr/>
          </p:nvGrpSpPr>
          <p:grpSpPr bwMode="auto">
            <a:xfrm>
              <a:off x="4162425" y="3560763"/>
              <a:ext cx="119063" cy="101600"/>
              <a:chOff x="2622" y="2243"/>
              <a:chExt cx="75" cy="64"/>
            </a:xfrm>
          </p:grpSpPr>
          <p:sp>
            <p:nvSpPr>
              <p:cNvPr id="55214" name="Rectangle 956"/>
              <p:cNvSpPr>
                <a:spLocks noChangeArrowheads="1"/>
              </p:cNvSpPr>
              <p:nvPr/>
            </p:nvSpPr>
            <p:spPr bwMode="auto">
              <a:xfrm>
                <a:off x="2622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15" name="Rectangle 957"/>
              <p:cNvSpPr>
                <a:spLocks noChangeArrowheads="1"/>
              </p:cNvSpPr>
              <p:nvPr/>
            </p:nvSpPr>
            <p:spPr bwMode="auto">
              <a:xfrm>
                <a:off x="2622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55" name="Group 961"/>
            <p:cNvGrpSpPr>
              <a:grpSpLocks/>
            </p:cNvGrpSpPr>
            <p:nvPr/>
          </p:nvGrpSpPr>
          <p:grpSpPr bwMode="auto">
            <a:xfrm>
              <a:off x="4281488" y="3560763"/>
              <a:ext cx="119063" cy="101600"/>
              <a:chOff x="2697" y="2243"/>
              <a:chExt cx="75" cy="64"/>
            </a:xfrm>
          </p:grpSpPr>
          <p:sp>
            <p:nvSpPr>
              <p:cNvPr id="55212" name="Rectangle 959"/>
              <p:cNvSpPr>
                <a:spLocks noChangeArrowheads="1"/>
              </p:cNvSpPr>
              <p:nvPr/>
            </p:nvSpPr>
            <p:spPr bwMode="auto">
              <a:xfrm>
                <a:off x="2697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13" name="Rectangle 960"/>
              <p:cNvSpPr>
                <a:spLocks noChangeArrowheads="1"/>
              </p:cNvSpPr>
              <p:nvPr/>
            </p:nvSpPr>
            <p:spPr bwMode="auto">
              <a:xfrm>
                <a:off x="2697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56" name="Group 964"/>
            <p:cNvGrpSpPr>
              <a:grpSpLocks/>
            </p:cNvGrpSpPr>
            <p:nvPr/>
          </p:nvGrpSpPr>
          <p:grpSpPr bwMode="auto">
            <a:xfrm>
              <a:off x="4400550" y="3560763"/>
              <a:ext cx="119063" cy="101600"/>
              <a:chOff x="2772" y="2243"/>
              <a:chExt cx="75" cy="64"/>
            </a:xfrm>
          </p:grpSpPr>
          <p:sp>
            <p:nvSpPr>
              <p:cNvPr id="55210" name="Rectangle 962"/>
              <p:cNvSpPr>
                <a:spLocks noChangeArrowheads="1"/>
              </p:cNvSpPr>
              <p:nvPr/>
            </p:nvSpPr>
            <p:spPr bwMode="auto">
              <a:xfrm>
                <a:off x="2772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11" name="Rectangle 963"/>
              <p:cNvSpPr>
                <a:spLocks noChangeArrowheads="1"/>
              </p:cNvSpPr>
              <p:nvPr/>
            </p:nvSpPr>
            <p:spPr bwMode="auto">
              <a:xfrm>
                <a:off x="2772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57" name="Group 967"/>
            <p:cNvGrpSpPr>
              <a:grpSpLocks/>
            </p:cNvGrpSpPr>
            <p:nvPr/>
          </p:nvGrpSpPr>
          <p:grpSpPr bwMode="auto">
            <a:xfrm>
              <a:off x="4519613" y="3560763"/>
              <a:ext cx="119063" cy="101600"/>
              <a:chOff x="2847" y="2243"/>
              <a:chExt cx="75" cy="64"/>
            </a:xfrm>
          </p:grpSpPr>
          <p:sp>
            <p:nvSpPr>
              <p:cNvPr id="55208" name="Rectangle 965"/>
              <p:cNvSpPr>
                <a:spLocks noChangeArrowheads="1"/>
              </p:cNvSpPr>
              <p:nvPr/>
            </p:nvSpPr>
            <p:spPr bwMode="auto">
              <a:xfrm>
                <a:off x="2847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09" name="Rectangle 966"/>
              <p:cNvSpPr>
                <a:spLocks noChangeArrowheads="1"/>
              </p:cNvSpPr>
              <p:nvPr/>
            </p:nvSpPr>
            <p:spPr bwMode="auto">
              <a:xfrm>
                <a:off x="2847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58" name="Group 970"/>
            <p:cNvGrpSpPr>
              <a:grpSpLocks/>
            </p:cNvGrpSpPr>
            <p:nvPr/>
          </p:nvGrpSpPr>
          <p:grpSpPr bwMode="auto">
            <a:xfrm>
              <a:off x="4638675" y="3560763"/>
              <a:ext cx="119063" cy="101600"/>
              <a:chOff x="2922" y="2243"/>
              <a:chExt cx="75" cy="64"/>
            </a:xfrm>
          </p:grpSpPr>
          <p:sp>
            <p:nvSpPr>
              <p:cNvPr id="55206" name="Rectangle 968"/>
              <p:cNvSpPr>
                <a:spLocks noChangeArrowheads="1"/>
              </p:cNvSpPr>
              <p:nvPr/>
            </p:nvSpPr>
            <p:spPr bwMode="auto">
              <a:xfrm>
                <a:off x="2922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07" name="Rectangle 969"/>
              <p:cNvSpPr>
                <a:spLocks noChangeArrowheads="1"/>
              </p:cNvSpPr>
              <p:nvPr/>
            </p:nvSpPr>
            <p:spPr bwMode="auto">
              <a:xfrm>
                <a:off x="2922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64" name="Group 973"/>
            <p:cNvGrpSpPr>
              <a:grpSpLocks/>
            </p:cNvGrpSpPr>
            <p:nvPr/>
          </p:nvGrpSpPr>
          <p:grpSpPr bwMode="auto">
            <a:xfrm>
              <a:off x="4757738" y="3560763"/>
              <a:ext cx="119063" cy="101600"/>
              <a:chOff x="2997" y="2243"/>
              <a:chExt cx="75" cy="64"/>
            </a:xfrm>
          </p:grpSpPr>
          <p:sp>
            <p:nvSpPr>
              <p:cNvPr id="55204" name="Rectangle 971"/>
              <p:cNvSpPr>
                <a:spLocks noChangeArrowheads="1"/>
              </p:cNvSpPr>
              <p:nvPr/>
            </p:nvSpPr>
            <p:spPr bwMode="auto">
              <a:xfrm>
                <a:off x="2997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05" name="Rectangle 972"/>
              <p:cNvSpPr>
                <a:spLocks noChangeArrowheads="1"/>
              </p:cNvSpPr>
              <p:nvPr/>
            </p:nvSpPr>
            <p:spPr bwMode="auto">
              <a:xfrm>
                <a:off x="2997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65" name="Group 976"/>
            <p:cNvGrpSpPr>
              <a:grpSpLocks/>
            </p:cNvGrpSpPr>
            <p:nvPr/>
          </p:nvGrpSpPr>
          <p:grpSpPr bwMode="auto">
            <a:xfrm>
              <a:off x="4041775" y="3459163"/>
              <a:ext cx="120650" cy="101600"/>
              <a:chOff x="2546" y="2179"/>
              <a:chExt cx="76" cy="64"/>
            </a:xfrm>
          </p:grpSpPr>
          <p:sp>
            <p:nvSpPr>
              <p:cNvPr id="55202" name="Rectangle 974"/>
              <p:cNvSpPr>
                <a:spLocks noChangeArrowheads="1"/>
              </p:cNvSpPr>
              <p:nvPr/>
            </p:nvSpPr>
            <p:spPr bwMode="auto">
              <a:xfrm>
                <a:off x="2546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03" name="Rectangle 975"/>
              <p:cNvSpPr>
                <a:spLocks noChangeArrowheads="1"/>
              </p:cNvSpPr>
              <p:nvPr/>
            </p:nvSpPr>
            <p:spPr bwMode="auto">
              <a:xfrm>
                <a:off x="2546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66" name="Group 979"/>
            <p:cNvGrpSpPr>
              <a:grpSpLocks/>
            </p:cNvGrpSpPr>
            <p:nvPr/>
          </p:nvGrpSpPr>
          <p:grpSpPr bwMode="auto">
            <a:xfrm>
              <a:off x="3803650" y="3459163"/>
              <a:ext cx="119063" cy="101600"/>
              <a:chOff x="2396" y="2179"/>
              <a:chExt cx="75" cy="64"/>
            </a:xfrm>
          </p:grpSpPr>
          <p:sp>
            <p:nvSpPr>
              <p:cNvPr id="55200" name="Rectangle 977"/>
              <p:cNvSpPr>
                <a:spLocks noChangeArrowheads="1"/>
              </p:cNvSpPr>
              <p:nvPr/>
            </p:nvSpPr>
            <p:spPr bwMode="auto">
              <a:xfrm>
                <a:off x="2396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201" name="Rectangle 978"/>
              <p:cNvSpPr>
                <a:spLocks noChangeArrowheads="1"/>
              </p:cNvSpPr>
              <p:nvPr/>
            </p:nvSpPr>
            <p:spPr bwMode="auto">
              <a:xfrm>
                <a:off x="2396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67" name="Group 982"/>
            <p:cNvGrpSpPr>
              <a:grpSpLocks/>
            </p:cNvGrpSpPr>
            <p:nvPr/>
          </p:nvGrpSpPr>
          <p:grpSpPr bwMode="auto">
            <a:xfrm>
              <a:off x="3922713" y="3459163"/>
              <a:ext cx="119063" cy="101600"/>
              <a:chOff x="2471" y="2179"/>
              <a:chExt cx="75" cy="64"/>
            </a:xfrm>
          </p:grpSpPr>
          <p:sp>
            <p:nvSpPr>
              <p:cNvPr id="55198" name="Rectangle 980"/>
              <p:cNvSpPr>
                <a:spLocks noChangeArrowheads="1"/>
              </p:cNvSpPr>
              <p:nvPr/>
            </p:nvSpPr>
            <p:spPr bwMode="auto">
              <a:xfrm>
                <a:off x="2471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99" name="Rectangle 981"/>
              <p:cNvSpPr>
                <a:spLocks noChangeArrowheads="1"/>
              </p:cNvSpPr>
              <p:nvPr/>
            </p:nvSpPr>
            <p:spPr bwMode="auto">
              <a:xfrm>
                <a:off x="2471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68" name="Group 985"/>
            <p:cNvGrpSpPr>
              <a:grpSpLocks/>
            </p:cNvGrpSpPr>
            <p:nvPr/>
          </p:nvGrpSpPr>
          <p:grpSpPr bwMode="auto">
            <a:xfrm>
              <a:off x="4162425" y="3459163"/>
              <a:ext cx="119063" cy="101600"/>
              <a:chOff x="2622" y="2179"/>
              <a:chExt cx="75" cy="64"/>
            </a:xfrm>
          </p:grpSpPr>
          <p:sp>
            <p:nvSpPr>
              <p:cNvPr id="55196" name="Rectangle 983"/>
              <p:cNvSpPr>
                <a:spLocks noChangeArrowheads="1"/>
              </p:cNvSpPr>
              <p:nvPr/>
            </p:nvSpPr>
            <p:spPr bwMode="auto">
              <a:xfrm>
                <a:off x="2622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97" name="Rectangle 984"/>
              <p:cNvSpPr>
                <a:spLocks noChangeArrowheads="1"/>
              </p:cNvSpPr>
              <p:nvPr/>
            </p:nvSpPr>
            <p:spPr bwMode="auto">
              <a:xfrm>
                <a:off x="2622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69" name="Group 988"/>
            <p:cNvGrpSpPr>
              <a:grpSpLocks/>
            </p:cNvGrpSpPr>
            <p:nvPr/>
          </p:nvGrpSpPr>
          <p:grpSpPr bwMode="auto">
            <a:xfrm>
              <a:off x="4281488" y="3459163"/>
              <a:ext cx="119063" cy="101600"/>
              <a:chOff x="2697" y="2179"/>
              <a:chExt cx="75" cy="64"/>
            </a:xfrm>
          </p:grpSpPr>
          <p:sp>
            <p:nvSpPr>
              <p:cNvPr id="55194" name="Rectangle 986"/>
              <p:cNvSpPr>
                <a:spLocks noChangeArrowheads="1"/>
              </p:cNvSpPr>
              <p:nvPr/>
            </p:nvSpPr>
            <p:spPr bwMode="auto">
              <a:xfrm>
                <a:off x="2697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95" name="Rectangle 987"/>
              <p:cNvSpPr>
                <a:spLocks noChangeArrowheads="1"/>
              </p:cNvSpPr>
              <p:nvPr/>
            </p:nvSpPr>
            <p:spPr bwMode="auto">
              <a:xfrm>
                <a:off x="2697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0" name="Group 991"/>
            <p:cNvGrpSpPr>
              <a:grpSpLocks/>
            </p:cNvGrpSpPr>
            <p:nvPr/>
          </p:nvGrpSpPr>
          <p:grpSpPr bwMode="auto">
            <a:xfrm>
              <a:off x="4400550" y="3459163"/>
              <a:ext cx="119063" cy="101600"/>
              <a:chOff x="2772" y="2179"/>
              <a:chExt cx="75" cy="64"/>
            </a:xfrm>
          </p:grpSpPr>
          <p:sp>
            <p:nvSpPr>
              <p:cNvPr id="55192" name="Rectangle 989"/>
              <p:cNvSpPr>
                <a:spLocks noChangeArrowheads="1"/>
              </p:cNvSpPr>
              <p:nvPr/>
            </p:nvSpPr>
            <p:spPr bwMode="auto">
              <a:xfrm>
                <a:off x="2772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93" name="Rectangle 990"/>
              <p:cNvSpPr>
                <a:spLocks noChangeArrowheads="1"/>
              </p:cNvSpPr>
              <p:nvPr/>
            </p:nvSpPr>
            <p:spPr bwMode="auto">
              <a:xfrm>
                <a:off x="2772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1" name="Group 994"/>
            <p:cNvGrpSpPr>
              <a:grpSpLocks/>
            </p:cNvGrpSpPr>
            <p:nvPr/>
          </p:nvGrpSpPr>
          <p:grpSpPr bwMode="auto">
            <a:xfrm>
              <a:off x="4519613" y="3459163"/>
              <a:ext cx="119063" cy="101600"/>
              <a:chOff x="2847" y="2179"/>
              <a:chExt cx="75" cy="64"/>
            </a:xfrm>
          </p:grpSpPr>
          <p:sp>
            <p:nvSpPr>
              <p:cNvPr id="55190" name="Rectangle 992"/>
              <p:cNvSpPr>
                <a:spLocks noChangeArrowheads="1"/>
              </p:cNvSpPr>
              <p:nvPr/>
            </p:nvSpPr>
            <p:spPr bwMode="auto">
              <a:xfrm>
                <a:off x="2847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91" name="Rectangle 993"/>
              <p:cNvSpPr>
                <a:spLocks noChangeArrowheads="1"/>
              </p:cNvSpPr>
              <p:nvPr/>
            </p:nvSpPr>
            <p:spPr bwMode="auto">
              <a:xfrm>
                <a:off x="2847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2" name="Group 997"/>
            <p:cNvGrpSpPr>
              <a:grpSpLocks/>
            </p:cNvGrpSpPr>
            <p:nvPr/>
          </p:nvGrpSpPr>
          <p:grpSpPr bwMode="auto">
            <a:xfrm>
              <a:off x="4638675" y="3459163"/>
              <a:ext cx="119063" cy="101600"/>
              <a:chOff x="2922" y="2179"/>
              <a:chExt cx="75" cy="64"/>
            </a:xfrm>
          </p:grpSpPr>
          <p:sp>
            <p:nvSpPr>
              <p:cNvPr id="55188" name="Rectangle 995"/>
              <p:cNvSpPr>
                <a:spLocks noChangeArrowheads="1"/>
              </p:cNvSpPr>
              <p:nvPr/>
            </p:nvSpPr>
            <p:spPr bwMode="auto">
              <a:xfrm>
                <a:off x="2922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89" name="Rectangle 996"/>
              <p:cNvSpPr>
                <a:spLocks noChangeArrowheads="1"/>
              </p:cNvSpPr>
              <p:nvPr/>
            </p:nvSpPr>
            <p:spPr bwMode="auto">
              <a:xfrm>
                <a:off x="2922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3" name="Group 1000"/>
            <p:cNvGrpSpPr>
              <a:grpSpLocks/>
            </p:cNvGrpSpPr>
            <p:nvPr/>
          </p:nvGrpSpPr>
          <p:grpSpPr bwMode="auto">
            <a:xfrm>
              <a:off x="4757738" y="3459163"/>
              <a:ext cx="119063" cy="101600"/>
              <a:chOff x="2997" y="2179"/>
              <a:chExt cx="75" cy="64"/>
            </a:xfrm>
          </p:grpSpPr>
          <p:sp>
            <p:nvSpPr>
              <p:cNvPr id="55186" name="Rectangle 998"/>
              <p:cNvSpPr>
                <a:spLocks noChangeArrowheads="1"/>
              </p:cNvSpPr>
              <p:nvPr/>
            </p:nvSpPr>
            <p:spPr bwMode="auto">
              <a:xfrm>
                <a:off x="2997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87" name="Rectangle 999"/>
              <p:cNvSpPr>
                <a:spLocks noChangeArrowheads="1"/>
              </p:cNvSpPr>
              <p:nvPr/>
            </p:nvSpPr>
            <p:spPr bwMode="auto">
              <a:xfrm>
                <a:off x="2997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4" name="Group 1003"/>
            <p:cNvGrpSpPr>
              <a:grpSpLocks/>
            </p:cNvGrpSpPr>
            <p:nvPr/>
          </p:nvGrpSpPr>
          <p:grpSpPr bwMode="auto">
            <a:xfrm>
              <a:off x="4876800" y="3459163"/>
              <a:ext cx="120650" cy="101600"/>
              <a:chOff x="3072" y="2179"/>
              <a:chExt cx="76" cy="64"/>
            </a:xfrm>
          </p:grpSpPr>
          <p:sp>
            <p:nvSpPr>
              <p:cNvPr id="55184" name="Rectangle 1001"/>
              <p:cNvSpPr>
                <a:spLocks noChangeArrowheads="1"/>
              </p:cNvSpPr>
              <p:nvPr/>
            </p:nvSpPr>
            <p:spPr bwMode="auto">
              <a:xfrm>
                <a:off x="3072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85" name="Rectangle 1002"/>
              <p:cNvSpPr>
                <a:spLocks noChangeArrowheads="1"/>
              </p:cNvSpPr>
              <p:nvPr/>
            </p:nvSpPr>
            <p:spPr bwMode="auto">
              <a:xfrm>
                <a:off x="3072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5" name="Group 1006"/>
            <p:cNvGrpSpPr>
              <a:grpSpLocks/>
            </p:cNvGrpSpPr>
            <p:nvPr/>
          </p:nvGrpSpPr>
          <p:grpSpPr bwMode="auto">
            <a:xfrm>
              <a:off x="4041775" y="3355975"/>
              <a:ext cx="120650" cy="103188"/>
              <a:chOff x="2546" y="2114"/>
              <a:chExt cx="76" cy="65"/>
            </a:xfrm>
          </p:grpSpPr>
          <p:sp>
            <p:nvSpPr>
              <p:cNvPr id="55182" name="Rectangle 1004"/>
              <p:cNvSpPr>
                <a:spLocks noChangeArrowheads="1"/>
              </p:cNvSpPr>
              <p:nvPr/>
            </p:nvSpPr>
            <p:spPr bwMode="auto">
              <a:xfrm>
                <a:off x="2546" y="211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83" name="Rectangle 1005"/>
              <p:cNvSpPr>
                <a:spLocks noChangeArrowheads="1"/>
              </p:cNvSpPr>
              <p:nvPr/>
            </p:nvSpPr>
            <p:spPr bwMode="auto">
              <a:xfrm>
                <a:off x="2546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6" name="Group 1009"/>
            <p:cNvGrpSpPr>
              <a:grpSpLocks/>
            </p:cNvGrpSpPr>
            <p:nvPr/>
          </p:nvGrpSpPr>
          <p:grpSpPr bwMode="auto">
            <a:xfrm>
              <a:off x="3803650" y="3355975"/>
              <a:ext cx="119063" cy="103188"/>
              <a:chOff x="2396" y="2114"/>
              <a:chExt cx="75" cy="65"/>
            </a:xfrm>
          </p:grpSpPr>
          <p:sp>
            <p:nvSpPr>
              <p:cNvPr id="55180" name="Rectangle 1007"/>
              <p:cNvSpPr>
                <a:spLocks noChangeArrowheads="1"/>
              </p:cNvSpPr>
              <p:nvPr/>
            </p:nvSpPr>
            <p:spPr bwMode="auto">
              <a:xfrm>
                <a:off x="2396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81" name="Rectangle 1008"/>
              <p:cNvSpPr>
                <a:spLocks noChangeArrowheads="1"/>
              </p:cNvSpPr>
              <p:nvPr/>
            </p:nvSpPr>
            <p:spPr bwMode="auto">
              <a:xfrm>
                <a:off x="2396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7" name="Group 1012"/>
            <p:cNvGrpSpPr>
              <a:grpSpLocks/>
            </p:cNvGrpSpPr>
            <p:nvPr/>
          </p:nvGrpSpPr>
          <p:grpSpPr bwMode="auto">
            <a:xfrm>
              <a:off x="3922713" y="3355975"/>
              <a:ext cx="119063" cy="103188"/>
              <a:chOff x="2471" y="2114"/>
              <a:chExt cx="75" cy="65"/>
            </a:xfrm>
          </p:grpSpPr>
          <p:sp>
            <p:nvSpPr>
              <p:cNvPr id="55178" name="Rectangle 1010"/>
              <p:cNvSpPr>
                <a:spLocks noChangeArrowheads="1"/>
              </p:cNvSpPr>
              <p:nvPr/>
            </p:nvSpPr>
            <p:spPr bwMode="auto">
              <a:xfrm>
                <a:off x="2471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79" name="Rectangle 1011"/>
              <p:cNvSpPr>
                <a:spLocks noChangeArrowheads="1"/>
              </p:cNvSpPr>
              <p:nvPr/>
            </p:nvSpPr>
            <p:spPr bwMode="auto">
              <a:xfrm>
                <a:off x="2471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8" name="Group 1015"/>
            <p:cNvGrpSpPr>
              <a:grpSpLocks/>
            </p:cNvGrpSpPr>
            <p:nvPr/>
          </p:nvGrpSpPr>
          <p:grpSpPr bwMode="auto">
            <a:xfrm>
              <a:off x="4162425" y="3355975"/>
              <a:ext cx="119063" cy="103188"/>
              <a:chOff x="2622" y="2114"/>
              <a:chExt cx="75" cy="65"/>
            </a:xfrm>
          </p:grpSpPr>
          <p:sp>
            <p:nvSpPr>
              <p:cNvPr id="55176" name="Rectangle 1013"/>
              <p:cNvSpPr>
                <a:spLocks noChangeArrowheads="1"/>
              </p:cNvSpPr>
              <p:nvPr/>
            </p:nvSpPr>
            <p:spPr bwMode="auto">
              <a:xfrm>
                <a:off x="2622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77" name="Rectangle 1014"/>
              <p:cNvSpPr>
                <a:spLocks noChangeArrowheads="1"/>
              </p:cNvSpPr>
              <p:nvPr/>
            </p:nvSpPr>
            <p:spPr bwMode="auto">
              <a:xfrm>
                <a:off x="2622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79" name="Group 1018"/>
            <p:cNvGrpSpPr>
              <a:grpSpLocks/>
            </p:cNvGrpSpPr>
            <p:nvPr/>
          </p:nvGrpSpPr>
          <p:grpSpPr bwMode="auto">
            <a:xfrm>
              <a:off x="4281488" y="3355975"/>
              <a:ext cx="119063" cy="103188"/>
              <a:chOff x="2697" y="2114"/>
              <a:chExt cx="75" cy="65"/>
            </a:xfrm>
          </p:grpSpPr>
          <p:sp>
            <p:nvSpPr>
              <p:cNvPr id="55174" name="Rectangle 1016"/>
              <p:cNvSpPr>
                <a:spLocks noChangeArrowheads="1"/>
              </p:cNvSpPr>
              <p:nvPr/>
            </p:nvSpPr>
            <p:spPr bwMode="auto">
              <a:xfrm>
                <a:off x="2697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75" name="Rectangle 1017"/>
              <p:cNvSpPr>
                <a:spLocks noChangeArrowheads="1"/>
              </p:cNvSpPr>
              <p:nvPr/>
            </p:nvSpPr>
            <p:spPr bwMode="auto">
              <a:xfrm>
                <a:off x="2697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80" name="Group 1021"/>
            <p:cNvGrpSpPr>
              <a:grpSpLocks/>
            </p:cNvGrpSpPr>
            <p:nvPr/>
          </p:nvGrpSpPr>
          <p:grpSpPr bwMode="auto">
            <a:xfrm>
              <a:off x="4400550" y="3355975"/>
              <a:ext cx="119063" cy="103188"/>
              <a:chOff x="2772" y="2114"/>
              <a:chExt cx="75" cy="65"/>
            </a:xfrm>
          </p:grpSpPr>
          <p:sp>
            <p:nvSpPr>
              <p:cNvPr id="55172" name="Rectangle 1019"/>
              <p:cNvSpPr>
                <a:spLocks noChangeArrowheads="1"/>
              </p:cNvSpPr>
              <p:nvPr/>
            </p:nvSpPr>
            <p:spPr bwMode="auto">
              <a:xfrm>
                <a:off x="2772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73" name="Rectangle 1020"/>
              <p:cNvSpPr>
                <a:spLocks noChangeArrowheads="1"/>
              </p:cNvSpPr>
              <p:nvPr/>
            </p:nvSpPr>
            <p:spPr bwMode="auto">
              <a:xfrm>
                <a:off x="2772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81" name="Group 1024"/>
            <p:cNvGrpSpPr>
              <a:grpSpLocks/>
            </p:cNvGrpSpPr>
            <p:nvPr/>
          </p:nvGrpSpPr>
          <p:grpSpPr bwMode="auto">
            <a:xfrm>
              <a:off x="4519613" y="3355975"/>
              <a:ext cx="119063" cy="103188"/>
              <a:chOff x="2847" y="2114"/>
              <a:chExt cx="75" cy="65"/>
            </a:xfrm>
          </p:grpSpPr>
          <p:sp>
            <p:nvSpPr>
              <p:cNvPr id="55170" name="Rectangle 1022"/>
              <p:cNvSpPr>
                <a:spLocks noChangeArrowheads="1"/>
              </p:cNvSpPr>
              <p:nvPr/>
            </p:nvSpPr>
            <p:spPr bwMode="auto">
              <a:xfrm>
                <a:off x="2847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71" name="Rectangle 1023"/>
              <p:cNvSpPr>
                <a:spLocks noChangeArrowheads="1"/>
              </p:cNvSpPr>
              <p:nvPr/>
            </p:nvSpPr>
            <p:spPr bwMode="auto">
              <a:xfrm>
                <a:off x="2847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82" name="Group 1027"/>
            <p:cNvGrpSpPr>
              <a:grpSpLocks/>
            </p:cNvGrpSpPr>
            <p:nvPr/>
          </p:nvGrpSpPr>
          <p:grpSpPr bwMode="auto">
            <a:xfrm>
              <a:off x="4638675" y="3355975"/>
              <a:ext cx="119063" cy="103188"/>
              <a:chOff x="2922" y="2114"/>
              <a:chExt cx="75" cy="65"/>
            </a:xfrm>
          </p:grpSpPr>
          <p:sp>
            <p:nvSpPr>
              <p:cNvPr id="55168" name="Rectangle 1025"/>
              <p:cNvSpPr>
                <a:spLocks noChangeArrowheads="1"/>
              </p:cNvSpPr>
              <p:nvPr/>
            </p:nvSpPr>
            <p:spPr bwMode="auto">
              <a:xfrm>
                <a:off x="2922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69" name="Rectangle 1026"/>
              <p:cNvSpPr>
                <a:spLocks noChangeArrowheads="1"/>
              </p:cNvSpPr>
              <p:nvPr/>
            </p:nvSpPr>
            <p:spPr bwMode="auto">
              <a:xfrm>
                <a:off x="2922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83" name="Group 1030"/>
            <p:cNvGrpSpPr>
              <a:grpSpLocks/>
            </p:cNvGrpSpPr>
            <p:nvPr/>
          </p:nvGrpSpPr>
          <p:grpSpPr bwMode="auto">
            <a:xfrm>
              <a:off x="4757738" y="3355975"/>
              <a:ext cx="119063" cy="103188"/>
              <a:chOff x="2997" y="2114"/>
              <a:chExt cx="75" cy="65"/>
            </a:xfrm>
          </p:grpSpPr>
          <p:sp>
            <p:nvSpPr>
              <p:cNvPr id="55166" name="Rectangle 1028"/>
              <p:cNvSpPr>
                <a:spLocks noChangeArrowheads="1"/>
              </p:cNvSpPr>
              <p:nvPr/>
            </p:nvSpPr>
            <p:spPr bwMode="auto">
              <a:xfrm>
                <a:off x="2997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67" name="Rectangle 1029"/>
              <p:cNvSpPr>
                <a:spLocks noChangeArrowheads="1"/>
              </p:cNvSpPr>
              <p:nvPr/>
            </p:nvSpPr>
            <p:spPr bwMode="auto">
              <a:xfrm>
                <a:off x="2997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97" name="Group 1033"/>
            <p:cNvGrpSpPr>
              <a:grpSpLocks/>
            </p:cNvGrpSpPr>
            <p:nvPr/>
          </p:nvGrpSpPr>
          <p:grpSpPr bwMode="auto">
            <a:xfrm>
              <a:off x="4876800" y="3355975"/>
              <a:ext cx="120650" cy="103188"/>
              <a:chOff x="3072" y="2114"/>
              <a:chExt cx="76" cy="65"/>
            </a:xfrm>
          </p:grpSpPr>
          <p:sp>
            <p:nvSpPr>
              <p:cNvPr id="55164" name="Rectangle 1031"/>
              <p:cNvSpPr>
                <a:spLocks noChangeArrowheads="1"/>
              </p:cNvSpPr>
              <p:nvPr/>
            </p:nvSpPr>
            <p:spPr bwMode="auto">
              <a:xfrm>
                <a:off x="3072" y="211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65" name="Rectangle 1032"/>
              <p:cNvSpPr>
                <a:spLocks noChangeArrowheads="1"/>
              </p:cNvSpPr>
              <p:nvPr/>
            </p:nvSpPr>
            <p:spPr bwMode="auto">
              <a:xfrm>
                <a:off x="3072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698" name="Group 1036"/>
            <p:cNvGrpSpPr>
              <a:grpSpLocks/>
            </p:cNvGrpSpPr>
            <p:nvPr/>
          </p:nvGrpSpPr>
          <p:grpSpPr bwMode="auto">
            <a:xfrm>
              <a:off x="4997450" y="3355975"/>
              <a:ext cx="119063" cy="103188"/>
              <a:chOff x="3148" y="2114"/>
              <a:chExt cx="75" cy="65"/>
            </a:xfrm>
          </p:grpSpPr>
          <p:sp>
            <p:nvSpPr>
              <p:cNvPr id="55162" name="Rectangle 1034"/>
              <p:cNvSpPr>
                <a:spLocks noChangeArrowheads="1"/>
              </p:cNvSpPr>
              <p:nvPr/>
            </p:nvSpPr>
            <p:spPr bwMode="auto">
              <a:xfrm>
                <a:off x="3148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63" name="Rectangle 1035"/>
              <p:cNvSpPr>
                <a:spLocks noChangeArrowheads="1"/>
              </p:cNvSpPr>
              <p:nvPr/>
            </p:nvSpPr>
            <p:spPr bwMode="auto">
              <a:xfrm>
                <a:off x="3148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05" name="Group 1039"/>
            <p:cNvGrpSpPr>
              <a:grpSpLocks/>
            </p:cNvGrpSpPr>
            <p:nvPr/>
          </p:nvGrpSpPr>
          <p:grpSpPr bwMode="auto">
            <a:xfrm>
              <a:off x="4041775" y="3254375"/>
              <a:ext cx="120650" cy="101600"/>
              <a:chOff x="2546" y="2050"/>
              <a:chExt cx="76" cy="64"/>
            </a:xfrm>
          </p:grpSpPr>
          <p:sp>
            <p:nvSpPr>
              <p:cNvPr id="55160" name="Rectangle 1037"/>
              <p:cNvSpPr>
                <a:spLocks noChangeArrowheads="1"/>
              </p:cNvSpPr>
              <p:nvPr/>
            </p:nvSpPr>
            <p:spPr bwMode="auto">
              <a:xfrm>
                <a:off x="2546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61" name="Rectangle 1038"/>
              <p:cNvSpPr>
                <a:spLocks noChangeArrowheads="1"/>
              </p:cNvSpPr>
              <p:nvPr/>
            </p:nvSpPr>
            <p:spPr bwMode="auto">
              <a:xfrm>
                <a:off x="2546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06" name="Group 1042"/>
            <p:cNvGrpSpPr>
              <a:grpSpLocks/>
            </p:cNvGrpSpPr>
            <p:nvPr/>
          </p:nvGrpSpPr>
          <p:grpSpPr bwMode="auto">
            <a:xfrm>
              <a:off x="4162425" y="3254375"/>
              <a:ext cx="119063" cy="101600"/>
              <a:chOff x="2622" y="2050"/>
              <a:chExt cx="75" cy="64"/>
            </a:xfrm>
          </p:grpSpPr>
          <p:sp>
            <p:nvSpPr>
              <p:cNvPr id="55158" name="Rectangle 1040"/>
              <p:cNvSpPr>
                <a:spLocks noChangeArrowheads="1"/>
              </p:cNvSpPr>
              <p:nvPr/>
            </p:nvSpPr>
            <p:spPr bwMode="auto">
              <a:xfrm>
                <a:off x="2622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59" name="Rectangle 1041"/>
              <p:cNvSpPr>
                <a:spLocks noChangeArrowheads="1"/>
              </p:cNvSpPr>
              <p:nvPr/>
            </p:nvSpPr>
            <p:spPr bwMode="auto">
              <a:xfrm>
                <a:off x="2622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07" name="Group 1045"/>
            <p:cNvGrpSpPr>
              <a:grpSpLocks/>
            </p:cNvGrpSpPr>
            <p:nvPr/>
          </p:nvGrpSpPr>
          <p:grpSpPr bwMode="auto">
            <a:xfrm>
              <a:off x="4281488" y="3254375"/>
              <a:ext cx="119063" cy="101600"/>
              <a:chOff x="2697" y="2050"/>
              <a:chExt cx="75" cy="64"/>
            </a:xfrm>
          </p:grpSpPr>
          <p:sp>
            <p:nvSpPr>
              <p:cNvPr id="55156" name="Rectangle 1043"/>
              <p:cNvSpPr>
                <a:spLocks noChangeArrowheads="1"/>
              </p:cNvSpPr>
              <p:nvPr/>
            </p:nvSpPr>
            <p:spPr bwMode="auto">
              <a:xfrm>
                <a:off x="2697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57" name="Rectangle 1044"/>
              <p:cNvSpPr>
                <a:spLocks noChangeArrowheads="1"/>
              </p:cNvSpPr>
              <p:nvPr/>
            </p:nvSpPr>
            <p:spPr bwMode="auto">
              <a:xfrm>
                <a:off x="2697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08" name="Group 1048"/>
            <p:cNvGrpSpPr>
              <a:grpSpLocks/>
            </p:cNvGrpSpPr>
            <p:nvPr/>
          </p:nvGrpSpPr>
          <p:grpSpPr bwMode="auto">
            <a:xfrm>
              <a:off x="4400550" y="3254375"/>
              <a:ext cx="119063" cy="101600"/>
              <a:chOff x="2772" y="2050"/>
              <a:chExt cx="75" cy="64"/>
            </a:xfrm>
          </p:grpSpPr>
          <p:sp>
            <p:nvSpPr>
              <p:cNvPr id="55154" name="Rectangle 1046"/>
              <p:cNvSpPr>
                <a:spLocks noChangeArrowheads="1"/>
              </p:cNvSpPr>
              <p:nvPr/>
            </p:nvSpPr>
            <p:spPr bwMode="auto">
              <a:xfrm>
                <a:off x="2772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55" name="Rectangle 1047"/>
              <p:cNvSpPr>
                <a:spLocks noChangeArrowheads="1"/>
              </p:cNvSpPr>
              <p:nvPr/>
            </p:nvSpPr>
            <p:spPr bwMode="auto">
              <a:xfrm>
                <a:off x="2772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09" name="Group 1051"/>
            <p:cNvGrpSpPr>
              <a:grpSpLocks/>
            </p:cNvGrpSpPr>
            <p:nvPr/>
          </p:nvGrpSpPr>
          <p:grpSpPr bwMode="auto">
            <a:xfrm>
              <a:off x="4519613" y="3254375"/>
              <a:ext cx="119063" cy="101600"/>
              <a:chOff x="2847" y="2050"/>
              <a:chExt cx="75" cy="64"/>
            </a:xfrm>
          </p:grpSpPr>
          <p:sp>
            <p:nvSpPr>
              <p:cNvPr id="55152" name="Rectangle 1049"/>
              <p:cNvSpPr>
                <a:spLocks noChangeArrowheads="1"/>
              </p:cNvSpPr>
              <p:nvPr/>
            </p:nvSpPr>
            <p:spPr bwMode="auto">
              <a:xfrm>
                <a:off x="2847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53" name="Rectangle 1050"/>
              <p:cNvSpPr>
                <a:spLocks noChangeArrowheads="1"/>
              </p:cNvSpPr>
              <p:nvPr/>
            </p:nvSpPr>
            <p:spPr bwMode="auto">
              <a:xfrm>
                <a:off x="2847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10" name="Group 1054"/>
            <p:cNvGrpSpPr>
              <a:grpSpLocks/>
            </p:cNvGrpSpPr>
            <p:nvPr/>
          </p:nvGrpSpPr>
          <p:grpSpPr bwMode="auto">
            <a:xfrm>
              <a:off x="4638675" y="3254375"/>
              <a:ext cx="119063" cy="101600"/>
              <a:chOff x="2922" y="2050"/>
              <a:chExt cx="75" cy="64"/>
            </a:xfrm>
          </p:grpSpPr>
          <p:sp>
            <p:nvSpPr>
              <p:cNvPr id="55150" name="Rectangle 1052"/>
              <p:cNvSpPr>
                <a:spLocks noChangeArrowheads="1"/>
              </p:cNvSpPr>
              <p:nvPr/>
            </p:nvSpPr>
            <p:spPr bwMode="auto">
              <a:xfrm>
                <a:off x="2922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51" name="Rectangle 1053"/>
              <p:cNvSpPr>
                <a:spLocks noChangeArrowheads="1"/>
              </p:cNvSpPr>
              <p:nvPr/>
            </p:nvSpPr>
            <p:spPr bwMode="auto">
              <a:xfrm>
                <a:off x="2922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11" name="Group 1057"/>
            <p:cNvGrpSpPr>
              <a:grpSpLocks/>
            </p:cNvGrpSpPr>
            <p:nvPr/>
          </p:nvGrpSpPr>
          <p:grpSpPr bwMode="auto">
            <a:xfrm>
              <a:off x="4757738" y="3254375"/>
              <a:ext cx="119063" cy="101600"/>
              <a:chOff x="2997" y="2050"/>
              <a:chExt cx="75" cy="64"/>
            </a:xfrm>
          </p:grpSpPr>
          <p:sp>
            <p:nvSpPr>
              <p:cNvPr id="55148" name="Rectangle 1055"/>
              <p:cNvSpPr>
                <a:spLocks noChangeArrowheads="1"/>
              </p:cNvSpPr>
              <p:nvPr/>
            </p:nvSpPr>
            <p:spPr bwMode="auto">
              <a:xfrm>
                <a:off x="2997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49" name="Rectangle 1056"/>
              <p:cNvSpPr>
                <a:spLocks noChangeArrowheads="1"/>
              </p:cNvSpPr>
              <p:nvPr/>
            </p:nvSpPr>
            <p:spPr bwMode="auto">
              <a:xfrm>
                <a:off x="2997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12" name="Group 1060"/>
            <p:cNvGrpSpPr>
              <a:grpSpLocks/>
            </p:cNvGrpSpPr>
            <p:nvPr/>
          </p:nvGrpSpPr>
          <p:grpSpPr bwMode="auto">
            <a:xfrm>
              <a:off x="4876800" y="3254375"/>
              <a:ext cx="120650" cy="101600"/>
              <a:chOff x="3072" y="2050"/>
              <a:chExt cx="76" cy="64"/>
            </a:xfrm>
          </p:grpSpPr>
          <p:sp>
            <p:nvSpPr>
              <p:cNvPr id="55146" name="Rectangle 1058"/>
              <p:cNvSpPr>
                <a:spLocks noChangeArrowheads="1"/>
              </p:cNvSpPr>
              <p:nvPr/>
            </p:nvSpPr>
            <p:spPr bwMode="auto">
              <a:xfrm>
                <a:off x="3072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47" name="Rectangle 1059"/>
              <p:cNvSpPr>
                <a:spLocks noChangeArrowheads="1"/>
              </p:cNvSpPr>
              <p:nvPr/>
            </p:nvSpPr>
            <p:spPr bwMode="auto">
              <a:xfrm>
                <a:off x="3072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13" name="Group 1063"/>
            <p:cNvGrpSpPr>
              <a:grpSpLocks/>
            </p:cNvGrpSpPr>
            <p:nvPr/>
          </p:nvGrpSpPr>
          <p:grpSpPr bwMode="auto">
            <a:xfrm>
              <a:off x="4041775" y="3151188"/>
              <a:ext cx="120650" cy="103188"/>
              <a:chOff x="2546" y="1985"/>
              <a:chExt cx="76" cy="65"/>
            </a:xfrm>
          </p:grpSpPr>
          <p:sp>
            <p:nvSpPr>
              <p:cNvPr id="55144" name="Rectangle 1061"/>
              <p:cNvSpPr>
                <a:spLocks noChangeArrowheads="1"/>
              </p:cNvSpPr>
              <p:nvPr/>
            </p:nvSpPr>
            <p:spPr bwMode="auto">
              <a:xfrm>
                <a:off x="2546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45" name="Rectangle 1062"/>
              <p:cNvSpPr>
                <a:spLocks noChangeArrowheads="1"/>
              </p:cNvSpPr>
              <p:nvPr/>
            </p:nvSpPr>
            <p:spPr bwMode="auto">
              <a:xfrm>
                <a:off x="2546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14" name="Group 1066"/>
            <p:cNvGrpSpPr>
              <a:grpSpLocks/>
            </p:cNvGrpSpPr>
            <p:nvPr/>
          </p:nvGrpSpPr>
          <p:grpSpPr bwMode="auto">
            <a:xfrm>
              <a:off x="4162425" y="3151188"/>
              <a:ext cx="119063" cy="103188"/>
              <a:chOff x="2622" y="1985"/>
              <a:chExt cx="75" cy="65"/>
            </a:xfrm>
          </p:grpSpPr>
          <p:sp>
            <p:nvSpPr>
              <p:cNvPr id="55142" name="Rectangle 1064"/>
              <p:cNvSpPr>
                <a:spLocks noChangeArrowheads="1"/>
              </p:cNvSpPr>
              <p:nvPr/>
            </p:nvSpPr>
            <p:spPr bwMode="auto">
              <a:xfrm>
                <a:off x="2622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43" name="Rectangle 1065"/>
              <p:cNvSpPr>
                <a:spLocks noChangeArrowheads="1"/>
              </p:cNvSpPr>
              <p:nvPr/>
            </p:nvSpPr>
            <p:spPr bwMode="auto">
              <a:xfrm>
                <a:off x="2622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15" name="Group 1069"/>
            <p:cNvGrpSpPr>
              <a:grpSpLocks/>
            </p:cNvGrpSpPr>
            <p:nvPr/>
          </p:nvGrpSpPr>
          <p:grpSpPr bwMode="auto">
            <a:xfrm>
              <a:off x="4281488" y="3151188"/>
              <a:ext cx="119063" cy="103188"/>
              <a:chOff x="2697" y="1985"/>
              <a:chExt cx="75" cy="65"/>
            </a:xfrm>
          </p:grpSpPr>
          <p:sp>
            <p:nvSpPr>
              <p:cNvPr id="55140" name="Rectangle 1067"/>
              <p:cNvSpPr>
                <a:spLocks noChangeArrowheads="1"/>
              </p:cNvSpPr>
              <p:nvPr/>
            </p:nvSpPr>
            <p:spPr bwMode="auto">
              <a:xfrm>
                <a:off x="2697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41" name="Rectangle 1068"/>
              <p:cNvSpPr>
                <a:spLocks noChangeArrowheads="1"/>
              </p:cNvSpPr>
              <p:nvPr/>
            </p:nvSpPr>
            <p:spPr bwMode="auto">
              <a:xfrm>
                <a:off x="2697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31" name="Group 1072"/>
            <p:cNvGrpSpPr>
              <a:grpSpLocks/>
            </p:cNvGrpSpPr>
            <p:nvPr/>
          </p:nvGrpSpPr>
          <p:grpSpPr bwMode="auto">
            <a:xfrm>
              <a:off x="4400550" y="3151188"/>
              <a:ext cx="119063" cy="103188"/>
              <a:chOff x="2772" y="1985"/>
              <a:chExt cx="75" cy="65"/>
            </a:xfrm>
          </p:grpSpPr>
          <p:sp>
            <p:nvSpPr>
              <p:cNvPr id="55138" name="Rectangle 1070"/>
              <p:cNvSpPr>
                <a:spLocks noChangeArrowheads="1"/>
              </p:cNvSpPr>
              <p:nvPr/>
            </p:nvSpPr>
            <p:spPr bwMode="auto">
              <a:xfrm>
                <a:off x="2772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39" name="Rectangle 1071"/>
              <p:cNvSpPr>
                <a:spLocks noChangeArrowheads="1"/>
              </p:cNvSpPr>
              <p:nvPr/>
            </p:nvSpPr>
            <p:spPr bwMode="auto">
              <a:xfrm>
                <a:off x="2772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32" name="Group 1075"/>
            <p:cNvGrpSpPr>
              <a:grpSpLocks/>
            </p:cNvGrpSpPr>
            <p:nvPr/>
          </p:nvGrpSpPr>
          <p:grpSpPr bwMode="auto">
            <a:xfrm>
              <a:off x="4519613" y="3151188"/>
              <a:ext cx="119063" cy="103188"/>
              <a:chOff x="2847" y="1985"/>
              <a:chExt cx="75" cy="65"/>
            </a:xfrm>
          </p:grpSpPr>
          <p:sp>
            <p:nvSpPr>
              <p:cNvPr id="55136" name="Rectangle 1073"/>
              <p:cNvSpPr>
                <a:spLocks noChangeArrowheads="1"/>
              </p:cNvSpPr>
              <p:nvPr/>
            </p:nvSpPr>
            <p:spPr bwMode="auto">
              <a:xfrm>
                <a:off x="2847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37" name="Rectangle 1074"/>
              <p:cNvSpPr>
                <a:spLocks noChangeArrowheads="1"/>
              </p:cNvSpPr>
              <p:nvPr/>
            </p:nvSpPr>
            <p:spPr bwMode="auto">
              <a:xfrm>
                <a:off x="2847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34" name="Group 1078"/>
            <p:cNvGrpSpPr>
              <a:grpSpLocks/>
            </p:cNvGrpSpPr>
            <p:nvPr/>
          </p:nvGrpSpPr>
          <p:grpSpPr bwMode="auto">
            <a:xfrm>
              <a:off x="4638675" y="3151188"/>
              <a:ext cx="119063" cy="103188"/>
              <a:chOff x="2922" y="1985"/>
              <a:chExt cx="75" cy="65"/>
            </a:xfrm>
          </p:grpSpPr>
          <p:sp>
            <p:nvSpPr>
              <p:cNvPr id="55134" name="Rectangle 1076"/>
              <p:cNvSpPr>
                <a:spLocks noChangeArrowheads="1"/>
              </p:cNvSpPr>
              <p:nvPr/>
            </p:nvSpPr>
            <p:spPr bwMode="auto">
              <a:xfrm>
                <a:off x="2922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35" name="Rectangle 1077"/>
              <p:cNvSpPr>
                <a:spLocks noChangeArrowheads="1"/>
              </p:cNvSpPr>
              <p:nvPr/>
            </p:nvSpPr>
            <p:spPr bwMode="auto">
              <a:xfrm>
                <a:off x="2922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35" name="Group 1081"/>
            <p:cNvGrpSpPr>
              <a:grpSpLocks/>
            </p:cNvGrpSpPr>
            <p:nvPr/>
          </p:nvGrpSpPr>
          <p:grpSpPr bwMode="auto">
            <a:xfrm>
              <a:off x="4757738" y="3151188"/>
              <a:ext cx="119063" cy="103188"/>
              <a:chOff x="2997" y="1985"/>
              <a:chExt cx="75" cy="65"/>
            </a:xfrm>
          </p:grpSpPr>
          <p:sp>
            <p:nvSpPr>
              <p:cNvPr id="55132" name="Rectangle 1079"/>
              <p:cNvSpPr>
                <a:spLocks noChangeArrowheads="1"/>
              </p:cNvSpPr>
              <p:nvPr/>
            </p:nvSpPr>
            <p:spPr bwMode="auto">
              <a:xfrm>
                <a:off x="2997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33" name="Rectangle 1080"/>
              <p:cNvSpPr>
                <a:spLocks noChangeArrowheads="1"/>
              </p:cNvSpPr>
              <p:nvPr/>
            </p:nvSpPr>
            <p:spPr bwMode="auto">
              <a:xfrm>
                <a:off x="2997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36" name="Group 1084"/>
            <p:cNvGrpSpPr>
              <a:grpSpLocks/>
            </p:cNvGrpSpPr>
            <p:nvPr/>
          </p:nvGrpSpPr>
          <p:grpSpPr bwMode="auto">
            <a:xfrm>
              <a:off x="4876800" y="3151188"/>
              <a:ext cx="120650" cy="103188"/>
              <a:chOff x="3072" y="1985"/>
              <a:chExt cx="76" cy="65"/>
            </a:xfrm>
          </p:grpSpPr>
          <p:sp>
            <p:nvSpPr>
              <p:cNvPr id="55130" name="Rectangle 1082"/>
              <p:cNvSpPr>
                <a:spLocks noChangeArrowheads="1"/>
              </p:cNvSpPr>
              <p:nvPr/>
            </p:nvSpPr>
            <p:spPr bwMode="auto">
              <a:xfrm>
                <a:off x="3072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31" name="Rectangle 1083"/>
              <p:cNvSpPr>
                <a:spLocks noChangeArrowheads="1"/>
              </p:cNvSpPr>
              <p:nvPr/>
            </p:nvSpPr>
            <p:spPr bwMode="auto">
              <a:xfrm>
                <a:off x="3072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37" name="Group 1087"/>
            <p:cNvGrpSpPr>
              <a:grpSpLocks/>
            </p:cNvGrpSpPr>
            <p:nvPr/>
          </p:nvGrpSpPr>
          <p:grpSpPr bwMode="auto">
            <a:xfrm>
              <a:off x="4041775" y="3049588"/>
              <a:ext cx="120650" cy="101600"/>
              <a:chOff x="2546" y="1921"/>
              <a:chExt cx="76" cy="64"/>
            </a:xfrm>
          </p:grpSpPr>
          <p:sp>
            <p:nvSpPr>
              <p:cNvPr id="55128" name="Rectangle 1085"/>
              <p:cNvSpPr>
                <a:spLocks noChangeArrowheads="1"/>
              </p:cNvSpPr>
              <p:nvPr/>
            </p:nvSpPr>
            <p:spPr bwMode="auto">
              <a:xfrm>
                <a:off x="2546" y="1921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29" name="Rectangle 1086"/>
              <p:cNvSpPr>
                <a:spLocks noChangeArrowheads="1"/>
              </p:cNvSpPr>
              <p:nvPr/>
            </p:nvSpPr>
            <p:spPr bwMode="auto">
              <a:xfrm>
                <a:off x="2546" y="1921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45" name="Group 1090"/>
            <p:cNvGrpSpPr>
              <a:grpSpLocks/>
            </p:cNvGrpSpPr>
            <p:nvPr/>
          </p:nvGrpSpPr>
          <p:grpSpPr bwMode="auto">
            <a:xfrm>
              <a:off x="4162425" y="3049588"/>
              <a:ext cx="119063" cy="101600"/>
              <a:chOff x="2622" y="1921"/>
              <a:chExt cx="75" cy="64"/>
            </a:xfrm>
          </p:grpSpPr>
          <p:sp>
            <p:nvSpPr>
              <p:cNvPr id="55126" name="Rectangle 1088"/>
              <p:cNvSpPr>
                <a:spLocks noChangeArrowheads="1"/>
              </p:cNvSpPr>
              <p:nvPr/>
            </p:nvSpPr>
            <p:spPr bwMode="auto">
              <a:xfrm>
                <a:off x="2622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27" name="Rectangle 1089"/>
              <p:cNvSpPr>
                <a:spLocks noChangeArrowheads="1"/>
              </p:cNvSpPr>
              <p:nvPr/>
            </p:nvSpPr>
            <p:spPr bwMode="auto">
              <a:xfrm>
                <a:off x="2622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46" name="Group 1093"/>
            <p:cNvGrpSpPr>
              <a:grpSpLocks/>
            </p:cNvGrpSpPr>
            <p:nvPr/>
          </p:nvGrpSpPr>
          <p:grpSpPr bwMode="auto">
            <a:xfrm>
              <a:off x="4281488" y="3049588"/>
              <a:ext cx="119063" cy="101600"/>
              <a:chOff x="2697" y="1921"/>
              <a:chExt cx="75" cy="64"/>
            </a:xfrm>
          </p:grpSpPr>
          <p:sp>
            <p:nvSpPr>
              <p:cNvPr id="55124" name="Rectangle 1091"/>
              <p:cNvSpPr>
                <a:spLocks noChangeArrowheads="1"/>
              </p:cNvSpPr>
              <p:nvPr/>
            </p:nvSpPr>
            <p:spPr bwMode="auto">
              <a:xfrm>
                <a:off x="2697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25" name="Rectangle 1092"/>
              <p:cNvSpPr>
                <a:spLocks noChangeArrowheads="1"/>
              </p:cNvSpPr>
              <p:nvPr/>
            </p:nvSpPr>
            <p:spPr bwMode="auto">
              <a:xfrm>
                <a:off x="2697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47" name="Group 1096"/>
            <p:cNvGrpSpPr>
              <a:grpSpLocks/>
            </p:cNvGrpSpPr>
            <p:nvPr/>
          </p:nvGrpSpPr>
          <p:grpSpPr bwMode="auto">
            <a:xfrm>
              <a:off x="4400550" y="3049588"/>
              <a:ext cx="119063" cy="101600"/>
              <a:chOff x="2772" y="1921"/>
              <a:chExt cx="75" cy="64"/>
            </a:xfrm>
          </p:grpSpPr>
          <p:sp>
            <p:nvSpPr>
              <p:cNvPr id="55122" name="Rectangle 1094"/>
              <p:cNvSpPr>
                <a:spLocks noChangeArrowheads="1"/>
              </p:cNvSpPr>
              <p:nvPr/>
            </p:nvSpPr>
            <p:spPr bwMode="auto">
              <a:xfrm>
                <a:off x="2772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23" name="Rectangle 1095"/>
              <p:cNvSpPr>
                <a:spLocks noChangeArrowheads="1"/>
              </p:cNvSpPr>
              <p:nvPr/>
            </p:nvSpPr>
            <p:spPr bwMode="auto">
              <a:xfrm>
                <a:off x="2772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48" name="Group 1099"/>
            <p:cNvGrpSpPr>
              <a:grpSpLocks/>
            </p:cNvGrpSpPr>
            <p:nvPr/>
          </p:nvGrpSpPr>
          <p:grpSpPr bwMode="auto">
            <a:xfrm>
              <a:off x="4519613" y="3049588"/>
              <a:ext cx="119063" cy="101600"/>
              <a:chOff x="2847" y="1921"/>
              <a:chExt cx="75" cy="64"/>
            </a:xfrm>
          </p:grpSpPr>
          <p:sp>
            <p:nvSpPr>
              <p:cNvPr id="55120" name="Rectangle 1097"/>
              <p:cNvSpPr>
                <a:spLocks noChangeArrowheads="1"/>
              </p:cNvSpPr>
              <p:nvPr/>
            </p:nvSpPr>
            <p:spPr bwMode="auto">
              <a:xfrm>
                <a:off x="2847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21" name="Rectangle 1098"/>
              <p:cNvSpPr>
                <a:spLocks noChangeArrowheads="1"/>
              </p:cNvSpPr>
              <p:nvPr/>
            </p:nvSpPr>
            <p:spPr bwMode="auto">
              <a:xfrm>
                <a:off x="2847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49" name="Group 1102"/>
            <p:cNvGrpSpPr>
              <a:grpSpLocks/>
            </p:cNvGrpSpPr>
            <p:nvPr/>
          </p:nvGrpSpPr>
          <p:grpSpPr bwMode="auto">
            <a:xfrm>
              <a:off x="4638675" y="3049588"/>
              <a:ext cx="119063" cy="101600"/>
              <a:chOff x="2922" y="1921"/>
              <a:chExt cx="75" cy="64"/>
            </a:xfrm>
          </p:grpSpPr>
          <p:sp>
            <p:nvSpPr>
              <p:cNvPr id="55118" name="Rectangle 1100"/>
              <p:cNvSpPr>
                <a:spLocks noChangeArrowheads="1"/>
              </p:cNvSpPr>
              <p:nvPr/>
            </p:nvSpPr>
            <p:spPr bwMode="auto">
              <a:xfrm>
                <a:off x="2922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19" name="Rectangle 1101"/>
              <p:cNvSpPr>
                <a:spLocks noChangeArrowheads="1"/>
              </p:cNvSpPr>
              <p:nvPr/>
            </p:nvSpPr>
            <p:spPr bwMode="auto">
              <a:xfrm>
                <a:off x="2922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50" name="Group 1105"/>
            <p:cNvGrpSpPr>
              <a:grpSpLocks/>
            </p:cNvGrpSpPr>
            <p:nvPr/>
          </p:nvGrpSpPr>
          <p:grpSpPr bwMode="auto">
            <a:xfrm>
              <a:off x="4757738" y="3049588"/>
              <a:ext cx="119063" cy="101600"/>
              <a:chOff x="2997" y="1921"/>
              <a:chExt cx="75" cy="64"/>
            </a:xfrm>
          </p:grpSpPr>
          <p:sp>
            <p:nvSpPr>
              <p:cNvPr id="55116" name="Rectangle 1103"/>
              <p:cNvSpPr>
                <a:spLocks noChangeArrowheads="1"/>
              </p:cNvSpPr>
              <p:nvPr/>
            </p:nvSpPr>
            <p:spPr bwMode="auto">
              <a:xfrm>
                <a:off x="2997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17" name="Rectangle 1104"/>
              <p:cNvSpPr>
                <a:spLocks noChangeArrowheads="1"/>
              </p:cNvSpPr>
              <p:nvPr/>
            </p:nvSpPr>
            <p:spPr bwMode="auto">
              <a:xfrm>
                <a:off x="2997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53" name="Group 1108"/>
            <p:cNvGrpSpPr>
              <a:grpSpLocks/>
            </p:cNvGrpSpPr>
            <p:nvPr/>
          </p:nvGrpSpPr>
          <p:grpSpPr bwMode="auto">
            <a:xfrm>
              <a:off x="4876800" y="3049588"/>
              <a:ext cx="120650" cy="101600"/>
              <a:chOff x="3072" y="1921"/>
              <a:chExt cx="76" cy="64"/>
            </a:xfrm>
          </p:grpSpPr>
          <p:sp>
            <p:nvSpPr>
              <p:cNvPr id="55114" name="Rectangle 1106"/>
              <p:cNvSpPr>
                <a:spLocks noChangeArrowheads="1"/>
              </p:cNvSpPr>
              <p:nvPr/>
            </p:nvSpPr>
            <p:spPr bwMode="auto">
              <a:xfrm>
                <a:off x="3072" y="1921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15" name="Rectangle 1107"/>
              <p:cNvSpPr>
                <a:spLocks noChangeArrowheads="1"/>
              </p:cNvSpPr>
              <p:nvPr/>
            </p:nvSpPr>
            <p:spPr bwMode="auto">
              <a:xfrm>
                <a:off x="3072" y="1921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54" name="Group 1111"/>
            <p:cNvGrpSpPr>
              <a:grpSpLocks/>
            </p:cNvGrpSpPr>
            <p:nvPr/>
          </p:nvGrpSpPr>
          <p:grpSpPr bwMode="auto">
            <a:xfrm>
              <a:off x="4041775" y="2947988"/>
              <a:ext cx="120650" cy="101600"/>
              <a:chOff x="2546" y="1857"/>
              <a:chExt cx="76" cy="64"/>
            </a:xfrm>
          </p:grpSpPr>
          <p:sp>
            <p:nvSpPr>
              <p:cNvPr id="55112" name="Rectangle 1109"/>
              <p:cNvSpPr>
                <a:spLocks noChangeArrowheads="1"/>
              </p:cNvSpPr>
              <p:nvPr/>
            </p:nvSpPr>
            <p:spPr bwMode="auto">
              <a:xfrm>
                <a:off x="2546" y="185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13" name="Rectangle 1110"/>
              <p:cNvSpPr>
                <a:spLocks noChangeArrowheads="1"/>
              </p:cNvSpPr>
              <p:nvPr/>
            </p:nvSpPr>
            <p:spPr bwMode="auto">
              <a:xfrm>
                <a:off x="2546" y="185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58" name="Group 1114"/>
            <p:cNvGrpSpPr>
              <a:grpSpLocks/>
            </p:cNvGrpSpPr>
            <p:nvPr/>
          </p:nvGrpSpPr>
          <p:grpSpPr bwMode="auto">
            <a:xfrm>
              <a:off x="4162425" y="2947988"/>
              <a:ext cx="119063" cy="101600"/>
              <a:chOff x="2622" y="1857"/>
              <a:chExt cx="75" cy="64"/>
            </a:xfrm>
          </p:grpSpPr>
          <p:sp>
            <p:nvSpPr>
              <p:cNvPr id="55110" name="Rectangle 1112"/>
              <p:cNvSpPr>
                <a:spLocks noChangeArrowheads="1"/>
              </p:cNvSpPr>
              <p:nvPr/>
            </p:nvSpPr>
            <p:spPr bwMode="auto">
              <a:xfrm>
                <a:off x="2622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11" name="Rectangle 1113"/>
              <p:cNvSpPr>
                <a:spLocks noChangeArrowheads="1"/>
              </p:cNvSpPr>
              <p:nvPr/>
            </p:nvSpPr>
            <p:spPr bwMode="auto">
              <a:xfrm>
                <a:off x="2622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59" name="Group 1117"/>
            <p:cNvGrpSpPr>
              <a:grpSpLocks/>
            </p:cNvGrpSpPr>
            <p:nvPr/>
          </p:nvGrpSpPr>
          <p:grpSpPr bwMode="auto">
            <a:xfrm>
              <a:off x="4281488" y="2947988"/>
              <a:ext cx="119063" cy="101600"/>
              <a:chOff x="2697" y="1857"/>
              <a:chExt cx="75" cy="64"/>
            </a:xfrm>
          </p:grpSpPr>
          <p:sp>
            <p:nvSpPr>
              <p:cNvPr id="55108" name="Rectangle 1115"/>
              <p:cNvSpPr>
                <a:spLocks noChangeArrowheads="1"/>
              </p:cNvSpPr>
              <p:nvPr/>
            </p:nvSpPr>
            <p:spPr bwMode="auto">
              <a:xfrm>
                <a:off x="2697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09" name="Rectangle 1116"/>
              <p:cNvSpPr>
                <a:spLocks noChangeArrowheads="1"/>
              </p:cNvSpPr>
              <p:nvPr/>
            </p:nvSpPr>
            <p:spPr bwMode="auto">
              <a:xfrm>
                <a:off x="2697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60" name="Group 1120"/>
            <p:cNvGrpSpPr>
              <a:grpSpLocks/>
            </p:cNvGrpSpPr>
            <p:nvPr/>
          </p:nvGrpSpPr>
          <p:grpSpPr bwMode="auto">
            <a:xfrm>
              <a:off x="4400550" y="2947988"/>
              <a:ext cx="119063" cy="101600"/>
              <a:chOff x="2772" y="1857"/>
              <a:chExt cx="75" cy="64"/>
            </a:xfrm>
          </p:grpSpPr>
          <p:sp>
            <p:nvSpPr>
              <p:cNvPr id="55106" name="Rectangle 1118"/>
              <p:cNvSpPr>
                <a:spLocks noChangeArrowheads="1"/>
              </p:cNvSpPr>
              <p:nvPr/>
            </p:nvSpPr>
            <p:spPr bwMode="auto">
              <a:xfrm>
                <a:off x="2772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07" name="Rectangle 1119"/>
              <p:cNvSpPr>
                <a:spLocks noChangeArrowheads="1"/>
              </p:cNvSpPr>
              <p:nvPr/>
            </p:nvSpPr>
            <p:spPr bwMode="auto">
              <a:xfrm>
                <a:off x="2772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61" name="Group 1123"/>
            <p:cNvGrpSpPr>
              <a:grpSpLocks/>
            </p:cNvGrpSpPr>
            <p:nvPr/>
          </p:nvGrpSpPr>
          <p:grpSpPr bwMode="auto">
            <a:xfrm>
              <a:off x="4519613" y="2947988"/>
              <a:ext cx="119063" cy="101600"/>
              <a:chOff x="2847" y="1857"/>
              <a:chExt cx="75" cy="64"/>
            </a:xfrm>
          </p:grpSpPr>
          <p:sp>
            <p:nvSpPr>
              <p:cNvPr id="55104" name="Rectangle 1121"/>
              <p:cNvSpPr>
                <a:spLocks noChangeArrowheads="1"/>
              </p:cNvSpPr>
              <p:nvPr/>
            </p:nvSpPr>
            <p:spPr bwMode="auto">
              <a:xfrm>
                <a:off x="2847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05" name="Rectangle 1122"/>
              <p:cNvSpPr>
                <a:spLocks noChangeArrowheads="1"/>
              </p:cNvSpPr>
              <p:nvPr/>
            </p:nvSpPr>
            <p:spPr bwMode="auto">
              <a:xfrm>
                <a:off x="2847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62" name="Group 1126"/>
            <p:cNvGrpSpPr>
              <a:grpSpLocks/>
            </p:cNvGrpSpPr>
            <p:nvPr/>
          </p:nvGrpSpPr>
          <p:grpSpPr bwMode="auto">
            <a:xfrm>
              <a:off x="4638675" y="2947988"/>
              <a:ext cx="119063" cy="101600"/>
              <a:chOff x="2922" y="1857"/>
              <a:chExt cx="75" cy="64"/>
            </a:xfrm>
          </p:grpSpPr>
          <p:sp>
            <p:nvSpPr>
              <p:cNvPr id="55102" name="Rectangle 1124"/>
              <p:cNvSpPr>
                <a:spLocks noChangeArrowheads="1"/>
              </p:cNvSpPr>
              <p:nvPr/>
            </p:nvSpPr>
            <p:spPr bwMode="auto">
              <a:xfrm>
                <a:off x="2922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03" name="Rectangle 1125"/>
              <p:cNvSpPr>
                <a:spLocks noChangeArrowheads="1"/>
              </p:cNvSpPr>
              <p:nvPr/>
            </p:nvSpPr>
            <p:spPr bwMode="auto">
              <a:xfrm>
                <a:off x="2922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63" name="Group 1129"/>
            <p:cNvGrpSpPr>
              <a:grpSpLocks/>
            </p:cNvGrpSpPr>
            <p:nvPr/>
          </p:nvGrpSpPr>
          <p:grpSpPr bwMode="auto">
            <a:xfrm>
              <a:off x="4757738" y="2947988"/>
              <a:ext cx="119063" cy="101600"/>
              <a:chOff x="2997" y="1857"/>
              <a:chExt cx="75" cy="64"/>
            </a:xfrm>
          </p:grpSpPr>
          <p:sp>
            <p:nvSpPr>
              <p:cNvPr id="55100" name="Rectangle 1127"/>
              <p:cNvSpPr>
                <a:spLocks noChangeArrowheads="1"/>
              </p:cNvSpPr>
              <p:nvPr/>
            </p:nvSpPr>
            <p:spPr bwMode="auto">
              <a:xfrm>
                <a:off x="2997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101" name="Rectangle 1128"/>
              <p:cNvSpPr>
                <a:spLocks noChangeArrowheads="1"/>
              </p:cNvSpPr>
              <p:nvPr/>
            </p:nvSpPr>
            <p:spPr bwMode="auto">
              <a:xfrm>
                <a:off x="2997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767" name="Group 1132"/>
            <p:cNvGrpSpPr>
              <a:grpSpLocks/>
            </p:cNvGrpSpPr>
            <p:nvPr/>
          </p:nvGrpSpPr>
          <p:grpSpPr bwMode="auto">
            <a:xfrm>
              <a:off x="4876800" y="2947988"/>
              <a:ext cx="120650" cy="101600"/>
              <a:chOff x="3072" y="1857"/>
              <a:chExt cx="76" cy="64"/>
            </a:xfrm>
          </p:grpSpPr>
          <p:sp>
            <p:nvSpPr>
              <p:cNvPr id="55098" name="Rectangle 1130"/>
              <p:cNvSpPr>
                <a:spLocks noChangeArrowheads="1"/>
              </p:cNvSpPr>
              <p:nvPr/>
            </p:nvSpPr>
            <p:spPr bwMode="auto">
              <a:xfrm>
                <a:off x="3072" y="185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99" name="Rectangle 1131"/>
              <p:cNvSpPr>
                <a:spLocks noChangeArrowheads="1"/>
              </p:cNvSpPr>
              <p:nvPr/>
            </p:nvSpPr>
            <p:spPr bwMode="auto">
              <a:xfrm>
                <a:off x="3072" y="185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0" name="Group 1135"/>
            <p:cNvGrpSpPr>
              <a:grpSpLocks/>
            </p:cNvGrpSpPr>
            <p:nvPr/>
          </p:nvGrpSpPr>
          <p:grpSpPr bwMode="auto">
            <a:xfrm>
              <a:off x="4041775" y="2844800"/>
              <a:ext cx="120650" cy="103188"/>
              <a:chOff x="2546" y="1792"/>
              <a:chExt cx="76" cy="65"/>
            </a:xfrm>
          </p:grpSpPr>
          <p:sp>
            <p:nvSpPr>
              <p:cNvPr id="55096" name="Rectangle 1133"/>
              <p:cNvSpPr>
                <a:spLocks noChangeArrowheads="1"/>
              </p:cNvSpPr>
              <p:nvPr/>
            </p:nvSpPr>
            <p:spPr bwMode="auto">
              <a:xfrm>
                <a:off x="2546" y="1792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97" name="Rectangle 1134"/>
              <p:cNvSpPr>
                <a:spLocks noChangeArrowheads="1"/>
              </p:cNvSpPr>
              <p:nvPr/>
            </p:nvSpPr>
            <p:spPr bwMode="auto">
              <a:xfrm>
                <a:off x="2546" y="1792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1" name="Group 1138"/>
            <p:cNvGrpSpPr>
              <a:grpSpLocks/>
            </p:cNvGrpSpPr>
            <p:nvPr/>
          </p:nvGrpSpPr>
          <p:grpSpPr bwMode="auto">
            <a:xfrm>
              <a:off x="4162425" y="2844800"/>
              <a:ext cx="119063" cy="103188"/>
              <a:chOff x="2622" y="1792"/>
              <a:chExt cx="75" cy="65"/>
            </a:xfrm>
          </p:grpSpPr>
          <p:sp>
            <p:nvSpPr>
              <p:cNvPr id="55094" name="Rectangle 1136"/>
              <p:cNvSpPr>
                <a:spLocks noChangeArrowheads="1"/>
              </p:cNvSpPr>
              <p:nvPr/>
            </p:nvSpPr>
            <p:spPr bwMode="auto">
              <a:xfrm>
                <a:off x="2622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95" name="Rectangle 1137"/>
              <p:cNvSpPr>
                <a:spLocks noChangeArrowheads="1"/>
              </p:cNvSpPr>
              <p:nvPr/>
            </p:nvSpPr>
            <p:spPr bwMode="auto">
              <a:xfrm>
                <a:off x="2622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2" name="Group 1141"/>
            <p:cNvGrpSpPr>
              <a:grpSpLocks/>
            </p:cNvGrpSpPr>
            <p:nvPr/>
          </p:nvGrpSpPr>
          <p:grpSpPr bwMode="auto">
            <a:xfrm>
              <a:off x="4281488" y="2844800"/>
              <a:ext cx="119063" cy="103188"/>
              <a:chOff x="2697" y="1792"/>
              <a:chExt cx="75" cy="65"/>
            </a:xfrm>
          </p:grpSpPr>
          <p:sp>
            <p:nvSpPr>
              <p:cNvPr id="55092" name="Rectangle 1139"/>
              <p:cNvSpPr>
                <a:spLocks noChangeArrowheads="1"/>
              </p:cNvSpPr>
              <p:nvPr/>
            </p:nvSpPr>
            <p:spPr bwMode="auto">
              <a:xfrm>
                <a:off x="2697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93" name="Rectangle 1140"/>
              <p:cNvSpPr>
                <a:spLocks noChangeArrowheads="1"/>
              </p:cNvSpPr>
              <p:nvPr/>
            </p:nvSpPr>
            <p:spPr bwMode="auto">
              <a:xfrm>
                <a:off x="2697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3" name="Group 1144"/>
            <p:cNvGrpSpPr>
              <a:grpSpLocks/>
            </p:cNvGrpSpPr>
            <p:nvPr/>
          </p:nvGrpSpPr>
          <p:grpSpPr bwMode="auto">
            <a:xfrm>
              <a:off x="4400550" y="2844800"/>
              <a:ext cx="119063" cy="103188"/>
              <a:chOff x="2772" y="1792"/>
              <a:chExt cx="75" cy="65"/>
            </a:xfrm>
          </p:grpSpPr>
          <p:sp>
            <p:nvSpPr>
              <p:cNvPr id="55090" name="Rectangle 1142"/>
              <p:cNvSpPr>
                <a:spLocks noChangeArrowheads="1"/>
              </p:cNvSpPr>
              <p:nvPr/>
            </p:nvSpPr>
            <p:spPr bwMode="auto">
              <a:xfrm>
                <a:off x="2772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91" name="Rectangle 1143"/>
              <p:cNvSpPr>
                <a:spLocks noChangeArrowheads="1"/>
              </p:cNvSpPr>
              <p:nvPr/>
            </p:nvSpPr>
            <p:spPr bwMode="auto">
              <a:xfrm>
                <a:off x="2772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4" name="Group 1147"/>
            <p:cNvGrpSpPr>
              <a:grpSpLocks/>
            </p:cNvGrpSpPr>
            <p:nvPr/>
          </p:nvGrpSpPr>
          <p:grpSpPr bwMode="auto">
            <a:xfrm>
              <a:off x="4519613" y="2844800"/>
              <a:ext cx="119063" cy="103188"/>
              <a:chOff x="2847" y="1792"/>
              <a:chExt cx="75" cy="65"/>
            </a:xfrm>
          </p:grpSpPr>
          <p:sp>
            <p:nvSpPr>
              <p:cNvPr id="55088" name="Rectangle 1145"/>
              <p:cNvSpPr>
                <a:spLocks noChangeArrowheads="1"/>
              </p:cNvSpPr>
              <p:nvPr/>
            </p:nvSpPr>
            <p:spPr bwMode="auto">
              <a:xfrm>
                <a:off x="2847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89" name="Rectangle 1146"/>
              <p:cNvSpPr>
                <a:spLocks noChangeArrowheads="1"/>
              </p:cNvSpPr>
              <p:nvPr/>
            </p:nvSpPr>
            <p:spPr bwMode="auto">
              <a:xfrm>
                <a:off x="2847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5" name="Group 1150"/>
            <p:cNvGrpSpPr>
              <a:grpSpLocks/>
            </p:cNvGrpSpPr>
            <p:nvPr/>
          </p:nvGrpSpPr>
          <p:grpSpPr bwMode="auto">
            <a:xfrm>
              <a:off x="4638675" y="2844800"/>
              <a:ext cx="119063" cy="103188"/>
              <a:chOff x="2922" y="1792"/>
              <a:chExt cx="75" cy="65"/>
            </a:xfrm>
          </p:grpSpPr>
          <p:sp>
            <p:nvSpPr>
              <p:cNvPr id="55086" name="Rectangle 1148"/>
              <p:cNvSpPr>
                <a:spLocks noChangeArrowheads="1"/>
              </p:cNvSpPr>
              <p:nvPr/>
            </p:nvSpPr>
            <p:spPr bwMode="auto">
              <a:xfrm>
                <a:off x="2922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87" name="Rectangle 1149"/>
              <p:cNvSpPr>
                <a:spLocks noChangeArrowheads="1"/>
              </p:cNvSpPr>
              <p:nvPr/>
            </p:nvSpPr>
            <p:spPr bwMode="auto">
              <a:xfrm>
                <a:off x="2922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6" name="Group 1153"/>
            <p:cNvGrpSpPr>
              <a:grpSpLocks/>
            </p:cNvGrpSpPr>
            <p:nvPr/>
          </p:nvGrpSpPr>
          <p:grpSpPr bwMode="auto">
            <a:xfrm>
              <a:off x="4757738" y="2844800"/>
              <a:ext cx="119063" cy="103188"/>
              <a:chOff x="2997" y="1792"/>
              <a:chExt cx="75" cy="65"/>
            </a:xfrm>
          </p:grpSpPr>
          <p:sp>
            <p:nvSpPr>
              <p:cNvPr id="55084" name="Rectangle 1151"/>
              <p:cNvSpPr>
                <a:spLocks noChangeArrowheads="1"/>
              </p:cNvSpPr>
              <p:nvPr/>
            </p:nvSpPr>
            <p:spPr bwMode="auto">
              <a:xfrm>
                <a:off x="2997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85" name="Rectangle 1152"/>
              <p:cNvSpPr>
                <a:spLocks noChangeArrowheads="1"/>
              </p:cNvSpPr>
              <p:nvPr/>
            </p:nvSpPr>
            <p:spPr bwMode="auto">
              <a:xfrm>
                <a:off x="2997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7" name="Group 1156"/>
            <p:cNvGrpSpPr>
              <a:grpSpLocks/>
            </p:cNvGrpSpPr>
            <p:nvPr/>
          </p:nvGrpSpPr>
          <p:grpSpPr bwMode="auto">
            <a:xfrm>
              <a:off x="4876800" y="2844800"/>
              <a:ext cx="120650" cy="103188"/>
              <a:chOff x="3072" y="1792"/>
              <a:chExt cx="76" cy="65"/>
            </a:xfrm>
          </p:grpSpPr>
          <p:sp>
            <p:nvSpPr>
              <p:cNvPr id="55082" name="Rectangle 1154"/>
              <p:cNvSpPr>
                <a:spLocks noChangeArrowheads="1"/>
              </p:cNvSpPr>
              <p:nvPr/>
            </p:nvSpPr>
            <p:spPr bwMode="auto">
              <a:xfrm>
                <a:off x="3072" y="1792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83" name="Rectangle 1155"/>
              <p:cNvSpPr>
                <a:spLocks noChangeArrowheads="1"/>
              </p:cNvSpPr>
              <p:nvPr/>
            </p:nvSpPr>
            <p:spPr bwMode="auto">
              <a:xfrm>
                <a:off x="3072" y="1792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8" name="Group 1159"/>
            <p:cNvGrpSpPr>
              <a:grpSpLocks/>
            </p:cNvGrpSpPr>
            <p:nvPr/>
          </p:nvGrpSpPr>
          <p:grpSpPr bwMode="auto">
            <a:xfrm>
              <a:off x="4041775" y="2743200"/>
              <a:ext cx="120650" cy="101600"/>
              <a:chOff x="2546" y="1728"/>
              <a:chExt cx="76" cy="64"/>
            </a:xfrm>
          </p:grpSpPr>
          <p:sp>
            <p:nvSpPr>
              <p:cNvPr id="55080" name="Rectangle 1157"/>
              <p:cNvSpPr>
                <a:spLocks noChangeArrowheads="1"/>
              </p:cNvSpPr>
              <p:nvPr/>
            </p:nvSpPr>
            <p:spPr bwMode="auto">
              <a:xfrm>
                <a:off x="2546" y="1728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81" name="Rectangle 1158"/>
              <p:cNvSpPr>
                <a:spLocks noChangeArrowheads="1"/>
              </p:cNvSpPr>
              <p:nvPr/>
            </p:nvSpPr>
            <p:spPr bwMode="auto">
              <a:xfrm>
                <a:off x="2546" y="1728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09" name="Group 1162"/>
            <p:cNvGrpSpPr>
              <a:grpSpLocks/>
            </p:cNvGrpSpPr>
            <p:nvPr/>
          </p:nvGrpSpPr>
          <p:grpSpPr bwMode="auto">
            <a:xfrm>
              <a:off x="4162425" y="2743200"/>
              <a:ext cx="119063" cy="101600"/>
              <a:chOff x="2622" y="1728"/>
              <a:chExt cx="75" cy="64"/>
            </a:xfrm>
          </p:grpSpPr>
          <p:sp>
            <p:nvSpPr>
              <p:cNvPr id="55078" name="Rectangle 1160"/>
              <p:cNvSpPr>
                <a:spLocks noChangeArrowheads="1"/>
              </p:cNvSpPr>
              <p:nvPr/>
            </p:nvSpPr>
            <p:spPr bwMode="auto">
              <a:xfrm>
                <a:off x="2622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79" name="Rectangle 1161"/>
              <p:cNvSpPr>
                <a:spLocks noChangeArrowheads="1"/>
              </p:cNvSpPr>
              <p:nvPr/>
            </p:nvSpPr>
            <p:spPr bwMode="auto">
              <a:xfrm>
                <a:off x="2622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0" name="Group 1165"/>
            <p:cNvGrpSpPr>
              <a:grpSpLocks/>
            </p:cNvGrpSpPr>
            <p:nvPr/>
          </p:nvGrpSpPr>
          <p:grpSpPr bwMode="auto">
            <a:xfrm>
              <a:off x="4281488" y="2743200"/>
              <a:ext cx="119063" cy="101600"/>
              <a:chOff x="2697" y="1728"/>
              <a:chExt cx="75" cy="64"/>
            </a:xfrm>
          </p:grpSpPr>
          <p:sp>
            <p:nvSpPr>
              <p:cNvPr id="55076" name="Rectangle 1163"/>
              <p:cNvSpPr>
                <a:spLocks noChangeArrowheads="1"/>
              </p:cNvSpPr>
              <p:nvPr/>
            </p:nvSpPr>
            <p:spPr bwMode="auto">
              <a:xfrm>
                <a:off x="2697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77" name="Rectangle 1164"/>
              <p:cNvSpPr>
                <a:spLocks noChangeArrowheads="1"/>
              </p:cNvSpPr>
              <p:nvPr/>
            </p:nvSpPr>
            <p:spPr bwMode="auto">
              <a:xfrm>
                <a:off x="2697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1" name="Group 1168"/>
            <p:cNvGrpSpPr>
              <a:grpSpLocks/>
            </p:cNvGrpSpPr>
            <p:nvPr/>
          </p:nvGrpSpPr>
          <p:grpSpPr bwMode="auto">
            <a:xfrm>
              <a:off x="4400550" y="2743200"/>
              <a:ext cx="119063" cy="101600"/>
              <a:chOff x="2772" y="1728"/>
              <a:chExt cx="75" cy="64"/>
            </a:xfrm>
          </p:grpSpPr>
          <p:sp>
            <p:nvSpPr>
              <p:cNvPr id="55074" name="Rectangle 1166"/>
              <p:cNvSpPr>
                <a:spLocks noChangeArrowheads="1"/>
              </p:cNvSpPr>
              <p:nvPr/>
            </p:nvSpPr>
            <p:spPr bwMode="auto">
              <a:xfrm>
                <a:off x="2772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75" name="Rectangle 1167"/>
              <p:cNvSpPr>
                <a:spLocks noChangeArrowheads="1"/>
              </p:cNvSpPr>
              <p:nvPr/>
            </p:nvSpPr>
            <p:spPr bwMode="auto">
              <a:xfrm>
                <a:off x="2772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2" name="Group 1171"/>
            <p:cNvGrpSpPr>
              <a:grpSpLocks/>
            </p:cNvGrpSpPr>
            <p:nvPr/>
          </p:nvGrpSpPr>
          <p:grpSpPr bwMode="auto">
            <a:xfrm>
              <a:off x="4519613" y="2743200"/>
              <a:ext cx="119063" cy="101600"/>
              <a:chOff x="2847" y="1728"/>
              <a:chExt cx="75" cy="64"/>
            </a:xfrm>
          </p:grpSpPr>
          <p:sp>
            <p:nvSpPr>
              <p:cNvPr id="55072" name="Rectangle 1169"/>
              <p:cNvSpPr>
                <a:spLocks noChangeArrowheads="1"/>
              </p:cNvSpPr>
              <p:nvPr/>
            </p:nvSpPr>
            <p:spPr bwMode="auto">
              <a:xfrm>
                <a:off x="2847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73" name="Rectangle 1170"/>
              <p:cNvSpPr>
                <a:spLocks noChangeArrowheads="1"/>
              </p:cNvSpPr>
              <p:nvPr/>
            </p:nvSpPr>
            <p:spPr bwMode="auto">
              <a:xfrm>
                <a:off x="2847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3" name="Group 1174"/>
            <p:cNvGrpSpPr>
              <a:grpSpLocks/>
            </p:cNvGrpSpPr>
            <p:nvPr/>
          </p:nvGrpSpPr>
          <p:grpSpPr bwMode="auto">
            <a:xfrm>
              <a:off x="4638675" y="2743200"/>
              <a:ext cx="119063" cy="101600"/>
              <a:chOff x="2922" y="1728"/>
              <a:chExt cx="75" cy="64"/>
            </a:xfrm>
          </p:grpSpPr>
          <p:sp>
            <p:nvSpPr>
              <p:cNvPr id="55070" name="Rectangle 1172"/>
              <p:cNvSpPr>
                <a:spLocks noChangeArrowheads="1"/>
              </p:cNvSpPr>
              <p:nvPr/>
            </p:nvSpPr>
            <p:spPr bwMode="auto">
              <a:xfrm>
                <a:off x="2922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71" name="Rectangle 1173"/>
              <p:cNvSpPr>
                <a:spLocks noChangeArrowheads="1"/>
              </p:cNvSpPr>
              <p:nvPr/>
            </p:nvSpPr>
            <p:spPr bwMode="auto">
              <a:xfrm>
                <a:off x="2922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4" name="Group 1177"/>
            <p:cNvGrpSpPr>
              <a:grpSpLocks/>
            </p:cNvGrpSpPr>
            <p:nvPr/>
          </p:nvGrpSpPr>
          <p:grpSpPr bwMode="auto">
            <a:xfrm>
              <a:off x="4757738" y="2743200"/>
              <a:ext cx="119063" cy="101600"/>
              <a:chOff x="2997" y="1728"/>
              <a:chExt cx="75" cy="64"/>
            </a:xfrm>
          </p:grpSpPr>
          <p:sp>
            <p:nvSpPr>
              <p:cNvPr id="55068" name="Rectangle 1175"/>
              <p:cNvSpPr>
                <a:spLocks noChangeArrowheads="1"/>
              </p:cNvSpPr>
              <p:nvPr/>
            </p:nvSpPr>
            <p:spPr bwMode="auto">
              <a:xfrm>
                <a:off x="2997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69" name="Rectangle 1176"/>
              <p:cNvSpPr>
                <a:spLocks noChangeArrowheads="1"/>
              </p:cNvSpPr>
              <p:nvPr/>
            </p:nvSpPr>
            <p:spPr bwMode="auto">
              <a:xfrm>
                <a:off x="2997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5" name="Group 1180"/>
            <p:cNvGrpSpPr>
              <a:grpSpLocks/>
            </p:cNvGrpSpPr>
            <p:nvPr/>
          </p:nvGrpSpPr>
          <p:grpSpPr bwMode="auto">
            <a:xfrm>
              <a:off x="4876800" y="2743200"/>
              <a:ext cx="120650" cy="101600"/>
              <a:chOff x="3072" y="1728"/>
              <a:chExt cx="76" cy="64"/>
            </a:xfrm>
          </p:grpSpPr>
          <p:sp>
            <p:nvSpPr>
              <p:cNvPr id="55066" name="Rectangle 1178"/>
              <p:cNvSpPr>
                <a:spLocks noChangeArrowheads="1"/>
              </p:cNvSpPr>
              <p:nvPr/>
            </p:nvSpPr>
            <p:spPr bwMode="auto">
              <a:xfrm>
                <a:off x="3072" y="1728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67" name="Rectangle 1179"/>
              <p:cNvSpPr>
                <a:spLocks noChangeArrowheads="1"/>
              </p:cNvSpPr>
              <p:nvPr/>
            </p:nvSpPr>
            <p:spPr bwMode="auto">
              <a:xfrm>
                <a:off x="3072" y="1728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6" name="Group 1183"/>
            <p:cNvGrpSpPr>
              <a:grpSpLocks/>
            </p:cNvGrpSpPr>
            <p:nvPr/>
          </p:nvGrpSpPr>
          <p:grpSpPr bwMode="auto">
            <a:xfrm>
              <a:off x="4041775" y="2640013"/>
              <a:ext cx="120650" cy="103188"/>
              <a:chOff x="2546" y="1663"/>
              <a:chExt cx="76" cy="65"/>
            </a:xfrm>
          </p:grpSpPr>
          <p:sp>
            <p:nvSpPr>
              <p:cNvPr id="55064" name="Rectangle 1181"/>
              <p:cNvSpPr>
                <a:spLocks noChangeArrowheads="1"/>
              </p:cNvSpPr>
              <p:nvPr/>
            </p:nvSpPr>
            <p:spPr bwMode="auto">
              <a:xfrm>
                <a:off x="2546" y="1663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65" name="Rectangle 1182"/>
              <p:cNvSpPr>
                <a:spLocks noChangeArrowheads="1"/>
              </p:cNvSpPr>
              <p:nvPr/>
            </p:nvSpPr>
            <p:spPr bwMode="auto">
              <a:xfrm>
                <a:off x="2546" y="1663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7" name="Group 1186"/>
            <p:cNvGrpSpPr>
              <a:grpSpLocks/>
            </p:cNvGrpSpPr>
            <p:nvPr/>
          </p:nvGrpSpPr>
          <p:grpSpPr bwMode="auto">
            <a:xfrm>
              <a:off x="4162425" y="2640013"/>
              <a:ext cx="119063" cy="103188"/>
              <a:chOff x="2622" y="1663"/>
              <a:chExt cx="75" cy="65"/>
            </a:xfrm>
          </p:grpSpPr>
          <p:sp>
            <p:nvSpPr>
              <p:cNvPr id="55062" name="Rectangle 1184"/>
              <p:cNvSpPr>
                <a:spLocks noChangeArrowheads="1"/>
              </p:cNvSpPr>
              <p:nvPr/>
            </p:nvSpPr>
            <p:spPr bwMode="auto">
              <a:xfrm>
                <a:off x="2622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63" name="Rectangle 1185"/>
              <p:cNvSpPr>
                <a:spLocks noChangeArrowheads="1"/>
              </p:cNvSpPr>
              <p:nvPr/>
            </p:nvSpPr>
            <p:spPr bwMode="auto">
              <a:xfrm>
                <a:off x="2622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8" name="Group 1189"/>
            <p:cNvGrpSpPr>
              <a:grpSpLocks/>
            </p:cNvGrpSpPr>
            <p:nvPr/>
          </p:nvGrpSpPr>
          <p:grpSpPr bwMode="auto">
            <a:xfrm>
              <a:off x="4281488" y="2640013"/>
              <a:ext cx="119063" cy="103188"/>
              <a:chOff x="2697" y="1663"/>
              <a:chExt cx="75" cy="65"/>
            </a:xfrm>
          </p:grpSpPr>
          <p:sp>
            <p:nvSpPr>
              <p:cNvPr id="55060" name="Rectangle 1187"/>
              <p:cNvSpPr>
                <a:spLocks noChangeArrowheads="1"/>
              </p:cNvSpPr>
              <p:nvPr/>
            </p:nvSpPr>
            <p:spPr bwMode="auto">
              <a:xfrm>
                <a:off x="2697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61" name="Rectangle 1188"/>
              <p:cNvSpPr>
                <a:spLocks noChangeArrowheads="1"/>
              </p:cNvSpPr>
              <p:nvPr/>
            </p:nvSpPr>
            <p:spPr bwMode="auto">
              <a:xfrm>
                <a:off x="2697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19" name="Group 1192"/>
            <p:cNvGrpSpPr>
              <a:grpSpLocks/>
            </p:cNvGrpSpPr>
            <p:nvPr/>
          </p:nvGrpSpPr>
          <p:grpSpPr bwMode="auto">
            <a:xfrm>
              <a:off x="4400550" y="2640013"/>
              <a:ext cx="119063" cy="103188"/>
              <a:chOff x="2772" y="1663"/>
              <a:chExt cx="75" cy="65"/>
            </a:xfrm>
          </p:grpSpPr>
          <p:sp>
            <p:nvSpPr>
              <p:cNvPr id="55058" name="Rectangle 1190"/>
              <p:cNvSpPr>
                <a:spLocks noChangeArrowheads="1"/>
              </p:cNvSpPr>
              <p:nvPr/>
            </p:nvSpPr>
            <p:spPr bwMode="auto">
              <a:xfrm>
                <a:off x="2772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59" name="Rectangle 1191"/>
              <p:cNvSpPr>
                <a:spLocks noChangeArrowheads="1"/>
              </p:cNvSpPr>
              <p:nvPr/>
            </p:nvSpPr>
            <p:spPr bwMode="auto">
              <a:xfrm>
                <a:off x="2772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20" name="Group 1195"/>
            <p:cNvGrpSpPr>
              <a:grpSpLocks/>
            </p:cNvGrpSpPr>
            <p:nvPr/>
          </p:nvGrpSpPr>
          <p:grpSpPr bwMode="auto">
            <a:xfrm>
              <a:off x="4519613" y="2640013"/>
              <a:ext cx="119063" cy="103188"/>
              <a:chOff x="2847" y="1663"/>
              <a:chExt cx="75" cy="65"/>
            </a:xfrm>
          </p:grpSpPr>
          <p:sp>
            <p:nvSpPr>
              <p:cNvPr id="55056" name="Rectangle 1193"/>
              <p:cNvSpPr>
                <a:spLocks noChangeArrowheads="1"/>
              </p:cNvSpPr>
              <p:nvPr/>
            </p:nvSpPr>
            <p:spPr bwMode="auto">
              <a:xfrm>
                <a:off x="2847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57" name="Rectangle 1194"/>
              <p:cNvSpPr>
                <a:spLocks noChangeArrowheads="1"/>
              </p:cNvSpPr>
              <p:nvPr/>
            </p:nvSpPr>
            <p:spPr bwMode="auto">
              <a:xfrm>
                <a:off x="2847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26" name="Group 1198"/>
            <p:cNvGrpSpPr>
              <a:grpSpLocks/>
            </p:cNvGrpSpPr>
            <p:nvPr/>
          </p:nvGrpSpPr>
          <p:grpSpPr bwMode="auto">
            <a:xfrm>
              <a:off x="4638675" y="2640013"/>
              <a:ext cx="119063" cy="103188"/>
              <a:chOff x="2922" y="1663"/>
              <a:chExt cx="75" cy="65"/>
            </a:xfrm>
          </p:grpSpPr>
          <p:sp>
            <p:nvSpPr>
              <p:cNvPr id="55054" name="Rectangle 1196"/>
              <p:cNvSpPr>
                <a:spLocks noChangeArrowheads="1"/>
              </p:cNvSpPr>
              <p:nvPr/>
            </p:nvSpPr>
            <p:spPr bwMode="auto">
              <a:xfrm>
                <a:off x="2922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55" name="Rectangle 1197"/>
              <p:cNvSpPr>
                <a:spLocks noChangeArrowheads="1"/>
              </p:cNvSpPr>
              <p:nvPr/>
            </p:nvSpPr>
            <p:spPr bwMode="auto">
              <a:xfrm>
                <a:off x="2922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27" name="Group 1201"/>
            <p:cNvGrpSpPr>
              <a:grpSpLocks/>
            </p:cNvGrpSpPr>
            <p:nvPr/>
          </p:nvGrpSpPr>
          <p:grpSpPr bwMode="auto">
            <a:xfrm>
              <a:off x="4757738" y="2640013"/>
              <a:ext cx="119063" cy="103188"/>
              <a:chOff x="2997" y="1663"/>
              <a:chExt cx="75" cy="65"/>
            </a:xfrm>
          </p:grpSpPr>
          <p:sp>
            <p:nvSpPr>
              <p:cNvPr id="55052" name="Rectangle 1199"/>
              <p:cNvSpPr>
                <a:spLocks noChangeArrowheads="1"/>
              </p:cNvSpPr>
              <p:nvPr/>
            </p:nvSpPr>
            <p:spPr bwMode="auto">
              <a:xfrm>
                <a:off x="2997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53" name="Rectangle 1200"/>
              <p:cNvSpPr>
                <a:spLocks noChangeArrowheads="1"/>
              </p:cNvSpPr>
              <p:nvPr/>
            </p:nvSpPr>
            <p:spPr bwMode="auto">
              <a:xfrm>
                <a:off x="2997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30" name="Group 1204"/>
            <p:cNvGrpSpPr>
              <a:grpSpLocks/>
            </p:cNvGrpSpPr>
            <p:nvPr/>
          </p:nvGrpSpPr>
          <p:grpSpPr bwMode="auto">
            <a:xfrm>
              <a:off x="4876800" y="2640013"/>
              <a:ext cx="120650" cy="103188"/>
              <a:chOff x="3072" y="1663"/>
              <a:chExt cx="76" cy="65"/>
            </a:xfrm>
          </p:grpSpPr>
          <p:sp>
            <p:nvSpPr>
              <p:cNvPr id="55050" name="Rectangle 1202"/>
              <p:cNvSpPr>
                <a:spLocks noChangeArrowheads="1"/>
              </p:cNvSpPr>
              <p:nvPr/>
            </p:nvSpPr>
            <p:spPr bwMode="auto">
              <a:xfrm>
                <a:off x="3072" y="1663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51" name="Rectangle 1203"/>
              <p:cNvSpPr>
                <a:spLocks noChangeArrowheads="1"/>
              </p:cNvSpPr>
              <p:nvPr/>
            </p:nvSpPr>
            <p:spPr bwMode="auto">
              <a:xfrm>
                <a:off x="3072" y="1663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31" name="Group 1207"/>
            <p:cNvGrpSpPr>
              <a:grpSpLocks/>
            </p:cNvGrpSpPr>
            <p:nvPr/>
          </p:nvGrpSpPr>
          <p:grpSpPr bwMode="auto">
            <a:xfrm>
              <a:off x="4041775" y="2538413"/>
              <a:ext cx="120650" cy="101600"/>
              <a:chOff x="2546" y="1599"/>
              <a:chExt cx="76" cy="64"/>
            </a:xfrm>
          </p:grpSpPr>
          <p:sp>
            <p:nvSpPr>
              <p:cNvPr id="55048" name="Rectangle 1205"/>
              <p:cNvSpPr>
                <a:spLocks noChangeArrowheads="1"/>
              </p:cNvSpPr>
              <p:nvPr/>
            </p:nvSpPr>
            <p:spPr bwMode="auto">
              <a:xfrm>
                <a:off x="2546" y="159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49" name="Rectangle 1206"/>
              <p:cNvSpPr>
                <a:spLocks noChangeArrowheads="1"/>
              </p:cNvSpPr>
              <p:nvPr/>
            </p:nvSpPr>
            <p:spPr bwMode="auto">
              <a:xfrm>
                <a:off x="2546" y="159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65" name="Group 1210"/>
            <p:cNvGrpSpPr>
              <a:grpSpLocks/>
            </p:cNvGrpSpPr>
            <p:nvPr/>
          </p:nvGrpSpPr>
          <p:grpSpPr bwMode="auto">
            <a:xfrm>
              <a:off x="4162425" y="2538413"/>
              <a:ext cx="119063" cy="101600"/>
              <a:chOff x="2622" y="1599"/>
              <a:chExt cx="75" cy="64"/>
            </a:xfrm>
          </p:grpSpPr>
          <p:sp>
            <p:nvSpPr>
              <p:cNvPr id="55046" name="Rectangle 1208"/>
              <p:cNvSpPr>
                <a:spLocks noChangeArrowheads="1"/>
              </p:cNvSpPr>
              <p:nvPr/>
            </p:nvSpPr>
            <p:spPr bwMode="auto">
              <a:xfrm>
                <a:off x="2622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47" name="Rectangle 1209"/>
              <p:cNvSpPr>
                <a:spLocks noChangeArrowheads="1"/>
              </p:cNvSpPr>
              <p:nvPr/>
            </p:nvSpPr>
            <p:spPr bwMode="auto">
              <a:xfrm>
                <a:off x="2622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019" name="Rectangle 1211"/>
            <p:cNvSpPr>
              <a:spLocks noChangeArrowheads="1"/>
            </p:cNvSpPr>
            <p:nvPr/>
          </p:nvSpPr>
          <p:spPr bwMode="auto">
            <a:xfrm>
              <a:off x="4281488" y="253841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20866" name="Group 1214"/>
            <p:cNvGrpSpPr>
              <a:grpSpLocks/>
            </p:cNvGrpSpPr>
            <p:nvPr/>
          </p:nvGrpSpPr>
          <p:grpSpPr bwMode="auto">
            <a:xfrm>
              <a:off x="4400550" y="2538413"/>
              <a:ext cx="119063" cy="101600"/>
              <a:chOff x="2772" y="1599"/>
              <a:chExt cx="75" cy="64"/>
            </a:xfrm>
          </p:grpSpPr>
          <p:sp>
            <p:nvSpPr>
              <p:cNvPr id="55044" name="Rectangle 1212"/>
              <p:cNvSpPr>
                <a:spLocks noChangeArrowheads="1"/>
              </p:cNvSpPr>
              <p:nvPr/>
            </p:nvSpPr>
            <p:spPr bwMode="auto">
              <a:xfrm>
                <a:off x="2772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45" name="Rectangle 1213"/>
              <p:cNvSpPr>
                <a:spLocks noChangeArrowheads="1"/>
              </p:cNvSpPr>
              <p:nvPr/>
            </p:nvSpPr>
            <p:spPr bwMode="auto">
              <a:xfrm>
                <a:off x="2772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67" name="Group 1217"/>
            <p:cNvGrpSpPr>
              <a:grpSpLocks/>
            </p:cNvGrpSpPr>
            <p:nvPr/>
          </p:nvGrpSpPr>
          <p:grpSpPr bwMode="auto">
            <a:xfrm>
              <a:off x="4519613" y="2538413"/>
              <a:ext cx="119063" cy="101600"/>
              <a:chOff x="2847" y="1599"/>
              <a:chExt cx="75" cy="64"/>
            </a:xfrm>
          </p:grpSpPr>
          <p:sp>
            <p:nvSpPr>
              <p:cNvPr id="55042" name="Rectangle 1215"/>
              <p:cNvSpPr>
                <a:spLocks noChangeArrowheads="1"/>
              </p:cNvSpPr>
              <p:nvPr/>
            </p:nvSpPr>
            <p:spPr bwMode="auto">
              <a:xfrm>
                <a:off x="2847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43" name="Rectangle 1216"/>
              <p:cNvSpPr>
                <a:spLocks noChangeArrowheads="1"/>
              </p:cNvSpPr>
              <p:nvPr/>
            </p:nvSpPr>
            <p:spPr bwMode="auto">
              <a:xfrm>
                <a:off x="2847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68" name="Group 1220"/>
            <p:cNvGrpSpPr>
              <a:grpSpLocks/>
            </p:cNvGrpSpPr>
            <p:nvPr/>
          </p:nvGrpSpPr>
          <p:grpSpPr bwMode="auto">
            <a:xfrm>
              <a:off x="4638675" y="2538413"/>
              <a:ext cx="119063" cy="101600"/>
              <a:chOff x="2922" y="1599"/>
              <a:chExt cx="75" cy="64"/>
            </a:xfrm>
          </p:grpSpPr>
          <p:sp>
            <p:nvSpPr>
              <p:cNvPr id="55040" name="Rectangle 1218"/>
              <p:cNvSpPr>
                <a:spLocks noChangeArrowheads="1"/>
              </p:cNvSpPr>
              <p:nvPr/>
            </p:nvSpPr>
            <p:spPr bwMode="auto">
              <a:xfrm>
                <a:off x="2922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41" name="Rectangle 1219"/>
              <p:cNvSpPr>
                <a:spLocks noChangeArrowheads="1"/>
              </p:cNvSpPr>
              <p:nvPr/>
            </p:nvSpPr>
            <p:spPr bwMode="auto">
              <a:xfrm>
                <a:off x="2922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69" name="Group 1223"/>
            <p:cNvGrpSpPr>
              <a:grpSpLocks/>
            </p:cNvGrpSpPr>
            <p:nvPr/>
          </p:nvGrpSpPr>
          <p:grpSpPr bwMode="auto">
            <a:xfrm>
              <a:off x="4757738" y="2538413"/>
              <a:ext cx="119063" cy="101600"/>
              <a:chOff x="2997" y="1599"/>
              <a:chExt cx="75" cy="64"/>
            </a:xfrm>
          </p:grpSpPr>
          <p:sp>
            <p:nvSpPr>
              <p:cNvPr id="55038" name="Rectangle 1221"/>
              <p:cNvSpPr>
                <a:spLocks noChangeArrowheads="1"/>
              </p:cNvSpPr>
              <p:nvPr/>
            </p:nvSpPr>
            <p:spPr bwMode="auto">
              <a:xfrm>
                <a:off x="2997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39" name="Rectangle 1222"/>
              <p:cNvSpPr>
                <a:spLocks noChangeArrowheads="1"/>
              </p:cNvSpPr>
              <p:nvPr/>
            </p:nvSpPr>
            <p:spPr bwMode="auto">
              <a:xfrm>
                <a:off x="2997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0" name="Group 1226"/>
            <p:cNvGrpSpPr>
              <a:grpSpLocks/>
            </p:cNvGrpSpPr>
            <p:nvPr/>
          </p:nvGrpSpPr>
          <p:grpSpPr bwMode="auto">
            <a:xfrm>
              <a:off x="4876800" y="2538413"/>
              <a:ext cx="120650" cy="101600"/>
              <a:chOff x="3072" y="1599"/>
              <a:chExt cx="76" cy="64"/>
            </a:xfrm>
          </p:grpSpPr>
          <p:sp>
            <p:nvSpPr>
              <p:cNvPr id="55036" name="Rectangle 1224"/>
              <p:cNvSpPr>
                <a:spLocks noChangeArrowheads="1"/>
              </p:cNvSpPr>
              <p:nvPr/>
            </p:nvSpPr>
            <p:spPr bwMode="auto">
              <a:xfrm>
                <a:off x="3072" y="159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37" name="Rectangle 1225"/>
              <p:cNvSpPr>
                <a:spLocks noChangeArrowheads="1"/>
              </p:cNvSpPr>
              <p:nvPr/>
            </p:nvSpPr>
            <p:spPr bwMode="auto">
              <a:xfrm>
                <a:off x="3072" y="159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1" name="Group 1229"/>
            <p:cNvGrpSpPr>
              <a:grpSpLocks/>
            </p:cNvGrpSpPr>
            <p:nvPr/>
          </p:nvGrpSpPr>
          <p:grpSpPr bwMode="auto">
            <a:xfrm>
              <a:off x="4041775" y="2435225"/>
              <a:ext cx="120650" cy="103188"/>
              <a:chOff x="2546" y="1534"/>
              <a:chExt cx="76" cy="65"/>
            </a:xfrm>
          </p:grpSpPr>
          <p:sp>
            <p:nvSpPr>
              <p:cNvPr id="55034" name="Rectangle 1227"/>
              <p:cNvSpPr>
                <a:spLocks noChangeArrowheads="1"/>
              </p:cNvSpPr>
              <p:nvPr/>
            </p:nvSpPr>
            <p:spPr bwMode="auto">
              <a:xfrm>
                <a:off x="2546" y="153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35" name="Rectangle 1228"/>
              <p:cNvSpPr>
                <a:spLocks noChangeArrowheads="1"/>
              </p:cNvSpPr>
              <p:nvPr/>
            </p:nvSpPr>
            <p:spPr bwMode="auto">
              <a:xfrm>
                <a:off x="2546" y="153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2" name="Group 1232"/>
            <p:cNvGrpSpPr>
              <a:grpSpLocks/>
            </p:cNvGrpSpPr>
            <p:nvPr/>
          </p:nvGrpSpPr>
          <p:grpSpPr bwMode="auto">
            <a:xfrm>
              <a:off x="4162425" y="2435225"/>
              <a:ext cx="119063" cy="103188"/>
              <a:chOff x="2622" y="1534"/>
              <a:chExt cx="75" cy="65"/>
            </a:xfrm>
          </p:grpSpPr>
          <p:sp>
            <p:nvSpPr>
              <p:cNvPr id="55032" name="Rectangle 1230"/>
              <p:cNvSpPr>
                <a:spLocks noChangeArrowheads="1"/>
              </p:cNvSpPr>
              <p:nvPr/>
            </p:nvSpPr>
            <p:spPr bwMode="auto">
              <a:xfrm>
                <a:off x="2622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33" name="Rectangle 1231"/>
              <p:cNvSpPr>
                <a:spLocks noChangeArrowheads="1"/>
              </p:cNvSpPr>
              <p:nvPr/>
            </p:nvSpPr>
            <p:spPr bwMode="auto">
              <a:xfrm>
                <a:off x="2622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3" name="Group 1235"/>
            <p:cNvGrpSpPr>
              <a:grpSpLocks/>
            </p:cNvGrpSpPr>
            <p:nvPr/>
          </p:nvGrpSpPr>
          <p:grpSpPr bwMode="auto">
            <a:xfrm>
              <a:off x="4281488" y="2435225"/>
              <a:ext cx="119063" cy="103188"/>
              <a:chOff x="2697" y="1534"/>
              <a:chExt cx="75" cy="65"/>
            </a:xfrm>
          </p:grpSpPr>
          <p:sp>
            <p:nvSpPr>
              <p:cNvPr id="55030" name="Rectangle 1233"/>
              <p:cNvSpPr>
                <a:spLocks noChangeArrowheads="1"/>
              </p:cNvSpPr>
              <p:nvPr/>
            </p:nvSpPr>
            <p:spPr bwMode="auto">
              <a:xfrm>
                <a:off x="2697" y="1534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31" name="Rectangle 1234"/>
              <p:cNvSpPr>
                <a:spLocks noChangeArrowheads="1"/>
              </p:cNvSpPr>
              <p:nvPr/>
            </p:nvSpPr>
            <p:spPr bwMode="auto">
              <a:xfrm>
                <a:off x="2697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4" name="Group 1238"/>
            <p:cNvGrpSpPr>
              <a:grpSpLocks/>
            </p:cNvGrpSpPr>
            <p:nvPr/>
          </p:nvGrpSpPr>
          <p:grpSpPr bwMode="auto">
            <a:xfrm>
              <a:off x="4400550" y="2435225"/>
              <a:ext cx="119063" cy="103188"/>
              <a:chOff x="2772" y="1534"/>
              <a:chExt cx="75" cy="65"/>
            </a:xfrm>
          </p:grpSpPr>
          <p:sp>
            <p:nvSpPr>
              <p:cNvPr id="55028" name="Rectangle 1236"/>
              <p:cNvSpPr>
                <a:spLocks noChangeArrowheads="1"/>
              </p:cNvSpPr>
              <p:nvPr/>
            </p:nvSpPr>
            <p:spPr bwMode="auto">
              <a:xfrm>
                <a:off x="2772" y="1534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29" name="Rectangle 1237"/>
              <p:cNvSpPr>
                <a:spLocks noChangeArrowheads="1"/>
              </p:cNvSpPr>
              <p:nvPr/>
            </p:nvSpPr>
            <p:spPr bwMode="auto">
              <a:xfrm>
                <a:off x="2772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5" name="Group 1241"/>
            <p:cNvGrpSpPr>
              <a:grpSpLocks/>
            </p:cNvGrpSpPr>
            <p:nvPr/>
          </p:nvGrpSpPr>
          <p:grpSpPr bwMode="auto">
            <a:xfrm>
              <a:off x="4519613" y="2435225"/>
              <a:ext cx="119063" cy="103188"/>
              <a:chOff x="2847" y="1534"/>
              <a:chExt cx="75" cy="65"/>
            </a:xfrm>
          </p:grpSpPr>
          <p:sp>
            <p:nvSpPr>
              <p:cNvPr id="55026" name="Rectangle 1239"/>
              <p:cNvSpPr>
                <a:spLocks noChangeArrowheads="1"/>
              </p:cNvSpPr>
              <p:nvPr/>
            </p:nvSpPr>
            <p:spPr bwMode="auto">
              <a:xfrm>
                <a:off x="2847" y="1534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27" name="Rectangle 1240"/>
              <p:cNvSpPr>
                <a:spLocks noChangeArrowheads="1"/>
              </p:cNvSpPr>
              <p:nvPr/>
            </p:nvSpPr>
            <p:spPr bwMode="auto">
              <a:xfrm>
                <a:off x="2847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6" name="Group 1244"/>
            <p:cNvGrpSpPr>
              <a:grpSpLocks/>
            </p:cNvGrpSpPr>
            <p:nvPr/>
          </p:nvGrpSpPr>
          <p:grpSpPr bwMode="auto">
            <a:xfrm>
              <a:off x="4638675" y="2435225"/>
              <a:ext cx="119063" cy="103188"/>
              <a:chOff x="2922" y="1534"/>
              <a:chExt cx="75" cy="65"/>
            </a:xfrm>
          </p:grpSpPr>
          <p:sp>
            <p:nvSpPr>
              <p:cNvPr id="55024" name="Rectangle 1242"/>
              <p:cNvSpPr>
                <a:spLocks noChangeArrowheads="1"/>
              </p:cNvSpPr>
              <p:nvPr/>
            </p:nvSpPr>
            <p:spPr bwMode="auto">
              <a:xfrm>
                <a:off x="2922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25" name="Rectangle 1243"/>
              <p:cNvSpPr>
                <a:spLocks noChangeArrowheads="1"/>
              </p:cNvSpPr>
              <p:nvPr/>
            </p:nvSpPr>
            <p:spPr bwMode="auto">
              <a:xfrm>
                <a:off x="2922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7" name="Group 1247"/>
            <p:cNvGrpSpPr>
              <a:grpSpLocks/>
            </p:cNvGrpSpPr>
            <p:nvPr/>
          </p:nvGrpSpPr>
          <p:grpSpPr bwMode="auto">
            <a:xfrm>
              <a:off x="4757738" y="2435225"/>
              <a:ext cx="119063" cy="103188"/>
              <a:chOff x="2997" y="1534"/>
              <a:chExt cx="75" cy="65"/>
            </a:xfrm>
          </p:grpSpPr>
          <p:sp>
            <p:nvSpPr>
              <p:cNvPr id="55022" name="Rectangle 1245"/>
              <p:cNvSpPr>
                <a:spLocks noChangeArrowheads="1"/>
              </p:cNvSpPr>
              <p:nvPr/>
            </p:nvSpPr>
            <p:spPr bwMode="auto">
              <a:xfrm>
                <a:off x="2997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23" name="Rectangle 1246"/>
              <p:cNvSpPr>
                <a:spLocks noChangeArrowheads="1"/>
              </p:cNvSpPr>
              <p:nvPr/>
            </p:nvSpPr>
            <p:spPr bwMode="auto">
              <a:xfrm>
                <a:off x="2997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8" name="Group 1250"/>
            <p:cNvGrpSpPr>
              <a:grpSpLocks/>
            </p:cNvGrpSpPr>
            <p:nvPr/>
          </p:nvGrpSpPr>
          <p:grpSpPr bwMode="auto">
            <a:xfrm>
              <a:off x="4876800" y="2435225"/>
              <a:ext cx="120650" cy="103188"/>
              <a:chOff x="3072" y="1534"/>
              <a:chExt cx="76" cy="65"/>
            </a:xfrm>
          </p:grpSpPr>
          <p:sp>
            <p:nvSpPr>
              <p:cNvPr id="55020" name="Rectangle 1248"/>
              <p:cNvSpPr>
                <a:spLocks noChangeArrowheads="1"/>
              </p:cNvSpPr>
              <p:nvPr/>
            </p:nvSpPr>
            <p:spPr bwMode="auto">
              <a:xfrm>
                <a:off x="3072" y="153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21" name="Rectangle 1249"/>
              <p:cNvSpPr>
                <a:spLocks noChangeArrowheads="1"/>
              </p:cNvSpPr>
              <p:nvPr/>
            </p:nvSpPr>
            <p:spPr bwMode="auto">
              <a:xfrm>
                <a:off x="3072" y="153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79" name="Group 1253"/>
            <p:cNvGrpSpPr>
              <a:grpSpLocks/>
            </p:cNvGrpSpPr>
            <p:nvPr/>
          </p:nvGrpSpPr>
          <p:grpSpPr bwMode="auto">
            <a:xfrm>
              <a:off x="3922713" y="2844800"/>
              <a:ext cx="119063" cy="103188"/>
              <a:chOff x="2471" y="1792"/>
              <a:chExt cx="75" cy="65"/>
            </a:xfrm>
          </p:grpSpPr>
          <p:sp>
            <p:nvSpPr>
              <p:cNvPr id="55018" name="Rectangle 1251"/>
              <p:cNvSpPr>
                <a:spLocks noChangeArrowheads="1"/>
              </p:cNvSpPr>
              <p:nvPr/>
            </p:nvSpPr>
            <p:spPr bwMode="auto">
              <a:xfrm>
                <a:off x="2471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19" name="Rectangle 1252"/>
              <p:cNvSpPr>
                <a:spLocks noChangeArrowheads="1"/>
              </p:cNvSpPr>
              <p:nvPr/>
            </p:nvSpPr>
            <p:spPr bwMode="auto">
              <a:xfrm>
                <a:off x="2471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0" name="Group 1256"/>
            <p:cNvGrpSpPr>
              <a:grpSpLocks/>
            </p:cNvGrpSpPr>
            <p:nvPr/>
          </p:nvGrpSpPr>
          <p:grpSpPr bwMode="auto">
            <a:xfrm>
              <a:off x="3922713" y="2743200"/>
              <a:ext cx="119063" cy="101600"/>
              <a:chOff x="2471" y="1728"/>
              <a:chExt cx="75" cy="64"/>
            </a:xfrm>
          </p:grpSpPr>
          <p:sp>
            <p:nvSpPr>
              <p:cNvPr id="55016" name="Rectangle 1254"/>
              <p:cNvSpPr>
                <a:spLocks noChangeArrowheads="1"/>
              </p:cNvSpPr>
              <p:nvPr/>
            </p:nvSpPr>
            <p:spPr bwMode="auto">
              <a:xfrm>
                <a:off x="2471" y="1728"/>
                <a:ext cx="75" cy="64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17" name="Rectangle 1255"/>
              <p:cNvSpPr>
                <a:spLocks noChangeArrowheads="1"/>
              </p:cNvSpPr>
              <p:nvPr/>
            </p:nvSpPr>
            <p:spPr bwMode="auto">
              <a:xfrm>
                <a:off x="2471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1" name="Group 1259"/>
            <p:cNvGrpSpPr>
              <a:grpSpLocks/>
            </p:cNvGrpSpPr>
            <p:nvPr/>
          </p:nvGrpSpPr>
          <p:grpSpPr bwMode="auto">
            <a:xfrm>
              <a:off x="3922713" y="2640013"/>
              <a:ext cx="119063" cy="103188"/>
              <a:chOff x="2471" y="1663"/>
              <a:chExt cx="75" cy="65"/>
            </a:xfrm>
          </p:grpSpPr>
          <p:sp>
            <p:nvSpPr>
              <p:cNvPr id="55014" name="Rectangle 1257"/>
              <p:cNvSpPr>
                <a:spLocks noChangeArrowheads="1"/>
              </p:cNvSpPr>
              <p:nvPr/>
            </p:nvSpPr>
            <p:spPr bwMode="auto">
              <a:xfrm>
                <a:off x="2471" y="1663"/>
                <a:ext cx="75" cy="65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15" name="Rectangle 1258"/>
              <p:cNvSpPr>
                <a:spLocks noChangeArrowheads="1"/>
              </p:cNvSpPr>
              <p:nvPr/>
            </p:nvSpPr>
            <p:spPr bwMode="auto">
              <a:xfrm>
                <a:off x="2471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2" name="Group 1262"/>
            <p:cNvGrpSpPr>
              <a:grpSpLocks/>
            </p:cNvGrpSpPr>
            <p:nvPr/>
          </p:nvGrpSpPr>
          <p:grpSpPr bwMode="auto">
            <a:xfrm>
              <a:off x="3922713" y="2538413"/>
              <a:ext cx="119063" cy="101600"/>
              <a:chOff x="2471" y="1599"/>
              <a:chExt cx="75" cy="64"/>
            </a:xfrm>
          </p:grpSpPr>
          <p:sp>
            <p:nvSpPr>
              <p:cNvPr id="55012" name="Rectangle 1260"/>
              <p:cNvSpPr>
                <a:spLocks noChangeArrowheads="1"/>
              </p:cNvSpPr>
              <p:nvPr/>
            </p:nvSpPr>
            <p:spPr bwMode="auto">
              <a:xfrm>
                <a:off x="2471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13" name="Rectangle 1261"/>
              <p:cNvSpPr>
                <a:spLocks noChangeArrowheads="1"/>
              </p:cNvSpPr>
              <p:nvPr/>
            </p:nvSpPr>
            <p:spPr bwMode="auto">
              <a:xfrm>
                <a:off x="2471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3" name="Group 1265"/>
            <p:cNvGrpSpPr>
              <a:grpSpLocks/>
            </p:cNvGrpSpPr>
            <p:nvPr/>
          </p:nvGrpSpPr>
          <p:grpSpPr bwMode="auto">
            <a:xfrm>
              <a:off x="3922713" y="2435225"/>
              <a:ext cx="119063" cy="103188"/>
              <a:chOff x="2471" y="1534"/>
              <a:chExt cx="75" cy="65"/>
            </a:xfrm>
          </p:grpSpPr>
          <p:sp>
            <p:nvSpPr>
              <p:cNvPr id="55010" name="Rectangle 1263"/>
              <p:cNvSpPr>
                <a:spLocks noChangeArrowheads="1"/>
              </p:cNvSpPr>
              <p:nvPr/>
            </p:nvSpPr>
            <p:spPr bwMode="auto">
              <a:xfrm>
                <a:off x="2471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11" name="Rectangle 1264"/>
              <p:cNvSpPr>
                <a:spLocks noChangeArrowheads="1"/>
              </p:cNvSpPr>
              <p:nvPr/>
            </p:nvSpPr>
            <p:spPr bwMode="auto">
              <a:xfrm>
                <a:off x="2471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4" name="Group 1268"/>
            <p:cNvGrpSpPr>
              <a:grpSpLocks/>
            </p:cNvGrpSpPr>
            <p:nvPr/>
          </p:nvGrpSpPr>
          <p:grpSpPr bwMode="auto">
            <a:xfrm>
              <a:off x="4997450" y="3254375"/>
              <a:ext cx="119063" cy="101600"/>
              <a:chOff x="3148" y="2050"/>
              <a:chExt cx="75" cy="64"/>
            </a:xfrm>
          </p:grpSpPr>
          <p:sp>
            <p:nvSpPr>
              <p:cNvPr id="55008" name="Rectangle 1266"/>
              <p:cNvSpPr>
                <a:spLocks noChangeArrowheads="1"/>
              </p:cNvSpPr>
              <p:nvPr/>
            </p:nvSpPr>
            <p:spPr bwMode="auto">
              <a:xfrm>
                <a:off x="3148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09" name="Rectangle 1267"/>
              <p:cNvSpPr>
                <a:spLocks noChangeArrowheads="1"/>
              </p:cNvSpPr>
              <p:nvPr/>
            </p:nvSpPr>
            <p:spPr bwMode="auto">
              <a:xfrm>
                <a:off x="3148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5" name="Group 1271"/>
            <p:cNvGrpSpPr>
              <a:grpSpLocks/>
            </p:cNvGrpSpPr>
            <p:nvPr/>
          </p:nvGrpSpPr>
          <p:grpSpPr bwMode="auto">
            <a:xfrm>
              <a:off x="5116513" y="3254375"/>
              <a:ext cx="119063" cy="101600"/>
              <a:chOff x="3223" y="2050"/>
              <a:chExt cx="75" cy="64"/>
            </a:xfrm>
          </p:grpSpPr>
          <p:sp>
            <p:nvSpPr>
              <p:cNvPr id="55006" name="Rectangle 1269"/>
              <p:cNvSpPr>
                <a:spLocks noChangeArrowheads="1"/>
              </p:cNvSpPr>
              <p:nvPr/>
            </p:nvSpPr>
            <p:spPr bwMode="auto">
              <a:xfrm>
                <a:off x="3223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07" name="Rectangle 1270"/>
              <p:cNvSpPr>
                <a:spLocks noChangeArrowheads="1"/>
              </p:cNvSpPr>
              <p:nvPr/>
            </p:nvSpPr>
            <p:spPr bwMode="auto">
              <a:xfrm>
                <a:off x="3223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6" name="Group 1274"/>
            <p:cNvGrpSpPr>
              <a:grpSpLocks/>
            </p:cNvGrpSpPr>
            <p:nvPr/>
          </p:nvGrpSpPr>
          <p:grpSpPr bwMode="auto">
            <a:xfrm>
              <a:off x="5235575" y="3254375"/>
              <a:ext cx="119063" cy="101600"/>
              <a:chOff x="3298" y="2050"/>
              <a:chExt cx="75" cy="64"/>
            </a:xfrm>
          </p:grpSpPr>
          <p:sp>
            <p:nvSpPr>
              <p:cNvPr id="55004" name="Rectangle 1272"/>
              <p:cNvSpPr>
                <a:spLocks noChangeArrowheads="1"/>
              </p:cNvSpPr>
              <p:nvPr/>
            </p:nvSpPr>
            <p:spPr bwMode="auto">
              <a:xfrm>
                <a:off x="3298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05" name="Rectangle 1273"/>
              <p:cNvSpPr>
                <a:spLocks noChangeArrowheads="1"/>
              </p:cNvSpPr>
              <p:nvPr/>
            </p:nvSpPr>
            <p:spPr bwMode="auto">
              <a:xfrm>
                <a:off x="3298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7" name="Group 1277"/>
            <p:cNvGrpSpPr>
              <a:grpSpLocks/>
            </p:cNvGrpSpPr>
            <p:nvPr/>
          </p:nvGrpSpPr>
          <p:grpSpPr bwMode="auto">
            <a:xfrm>
              <a:off x="5354638" y="3254375"/>
              <a:ext cx="119063" cy="101600"/>
              <a:chOff x="3373" y="2050"/>
              <a:chExt cx="75" cy="64"/>
            </a:xfrm>
          </p:grpSpPr>
          <p:sp>
            <p:nvSpPr>
              <p:cNvPr id="55002" name="Rectangle 1275"/>
              <p:cNvSpPr>
                <a:spLocks noChangeArrowheads="1"/>
              </p:cNvSpPr>
              <p:nvPr/>
            </p:nvSpPr>
            <p:spPr bwMode="auto">
              <a:xfrm>
                <a:off x="3373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03" name="Rectangle 1276"/>
              <p:cNvSpPr>
                <a:spLocks noChangeArrowheads="1"/>
              </p:cNvSpPr>
              <p:nvPr/>
            </p:nvSpPr>
            <p:spPr bwMode="auto">
              <a:xfrm>
                <a:off x="3373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8" name="Group 1280"/>
            <p:cNvGrpSpPr>
              <a:grpSpLocks/>
            </p:cNvGrpSpPr>
            <p:nvPr/>
          </p:nvGrpSpPr>
          <p:grpSpPr bwMode="auto">
            <a:xfrm>
              <a:off x="5473700" y="3254375"/>
              <a:ext cx="119063" cy="101600"/>
              <a:chOff x="3448" y="2050"/>
              <a:chExt cx="75" cy="64"/>
            </a:xfrm>
          </p:grpSpPr>
          <p:sp>
            <p:nvSpPr>
              <p:cNvPr id="55000" name="Rectangle 1278"/>
              <p:cNvSpPr>
                <a:spLocks noChangeArrowheads="1"/>
              </p:cNvSpPr>
              <p:nvPr/>
            </p:nvSpPr>
            <p:spPr bwMode="auto">
              <a:xfrm>
                <a:off x="3448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5001" name="Rectangle 1279"/>
              <p:cNvSpPr>
                <a:spLocks noChangeArrowheads="1"/>
              </p:cNvSpPr>
              <p:nvPr/>
            </p:nvSpPr>
            <p:spPr bwMode="auto">
              <a:xfrm>
                <a:off x="3448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89" name="Group 1283"/>
            <p:cNvGrpSpPr>
              <a:grpSpLocks/>
            </p:cNvGrpSpPr>
            <p:nvPr/>
          </p:nvGrpSpPr>
          <p:grpSpPr bwMode="auto">
            <a:xfrm>
              <a:off x="5592763" y="3254375"/>
              <a:ext cx="119063" cy="101600"/>
              <a:chOff x="3523" y="2050"/>
              <a:chExt cx="75" cy="64"/>
            </a:xfrm>
          </p:grpSpPr>
          <p:sp>
            <p:nvSpPr>
              <p:cNvPr id="54998" name="Rectangle 1281"/>
              <p:cNvSpPr>
                <a:spLocks noChangeArrowheads="1"/>
              </p:cNvSpPr>
              <p:nvPr/>
            </p:nvSpPr>
            <p:spPr bwMode="auto">
              <a:xfrm>
                <a:off x="3523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99" name="Rectangle 1282"/>
              <p:cNvSpPr>
                <a:spLocks noChangeArrowheads="1"/>
              </p:cNvSpPr>
              <p:nvPr/>
            </p:nvSpPr>
            <p:spPr bwMode="auto">
              <a:xfrm>
                <a:off x="3523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90" name="Group 1286"/>
            <p:cNvGrpSpPr>
              <a:grpSpLocks/>
            </p:cNvGrpSpPr>
            <p:nvPr/>
          </p:nvGrpSpPr>
          <p:grpSpPr bwMode="auto">
            <a:xfrm>
              <a:off x="4997450" y="3151188"/>
              <a:ext cx="119063" cy="103188"/>
              <a:chOff x="3148" y="1985"/>
              <a:chExt cx="75" cy="65"/>
            </a:xfrm>
          </p:grpSpPr>
          <p:sp>
            <p:nvSpPr>
              <p:cNvPr id="54996" name="Rectangle 1284"/>
              <p:cNvSpPr>
                <a:spLocks noChangeArrowheads="1"/>
              </p:cNvSpPr>
              <p:nvPr/>
            </p:nvSpPr>
            <p:spPr bwMode="auto">
              <a:xfrm>
                <a:off x="3148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97" name="Rectangle 1285"/>
              <p:cNvSpPr>
                <a:spLocks noChangeArrowheads="1"/>
              </p:cNvSpPr>
              <p:nvPr/>
            </p:nvSpPr>
            <p:spPr bwMode="auto">
              <a:xfrm>
                <a:off x="3148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91" name="Group 1289"/>
            <p:cNvGrpSpPr>
              <a:grpSpLocks/>
            </p:cNvGrpSpPr>
            <p:nvPr/>
          </p:nvGrpSpPr>
          <p:grpSpPr bwMode="auto">
            <a:xfrm>
              <a:off x="5116513" y="3151188"/>
              <a:ext cx="119063" cy="103188"/>
              <a:chOff x="3223" y="1985"/>
              <a:chExt cx="75" cy="65"/>
            </a:xfrm>
          </p:grpSpPr>
          <p:sp>
            <p:nvSpPr>
              <p:cNvPr id="54994" name="Rectangle 1287"/>
              <p:cNvSpPr>
                <a:spLocks noChangeArrowheads="1"/>
              </p:cNvSpPr>
              <p:nvPr/>
            </p:nvSpPr>
            <p:spPr bwMode="auto">
              <a:xfrm>
                <a:off x="3223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95" name="Rectangle 1288"/>
              <p:cNvSpPr>
                <a:spLocks noChangeArrowheads="1"/>
              </p:cNvSpPr>
              <p:nvPr/>
            </p:nvSpPr>
            <p:spPr bwMode="auto">
              <a:xfrm>
                <a:off x="3223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92" name="Group 1292"/>
            <p:cNvGrpSpPr>
              <a:grpSpLocks/>
            </p:cNvGrpSpPr>
            <p:nvPr/>
          </p:nvGrpSpPr>
          <p:grpSpPr bwMode="auto">
            <a:xfrm>
              <a:off x="5235575" y="3151188"/>
              <a:ext cx="119063" cy="103188"/>
              <a:chOff x="3298" y="1985"/>
              <a:chExt cx="75" cy="65"/>
            </a:xfrm>
          </p:grpSpPr>
          <p:sp>
            <p:nvSpPr>
              <p:cNvPr id="54992" name="Rectangle 1290"/>
              <p:cNvSpPr>
                <a:spLocks noChangeArrowheads="1"/>
              </p:cNvSpPr>
              <p:nvPr/>
            </p:nvSpPr>
            <p:spPr bwMode="auto">
              <a:xfrm>
                <a:off x="3298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93" name="Rectangle 1291"/>
              <p:cNvSpPr>
                <a:spLocks noChangeArrowheads="1"/>
              </p:cNvSpPr>
              <p:nvPr/>
            </p:nvSpPr>
            <p:spPr bwMode="auto">
              <a:xfrm>
                <a:off x="3298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93" name="Group 1295"/>
            <p:cNvGrpSpPr>
              <a:grpSpLocks/>
            </p:cNvGrpSpPr>
            <p:nvPr/>
          </p:nvGrpSpPr>
          <p:grpSpPr bwMode="auto">
            <a:xfrm>
              <a:off x="5354638" y="3151188"/>
              <a:ext cx="119063" cy="103188"/>
              <a:chOff x="3373" y="1985"/>
              <a:chExt cx="75" cy="65"/>
            </a:xfrm>
          </p:grpSpPr>
          <p:sp>
            <p:nvSpPr>
              <p:cNvPr id="54990" name="Rectangle 1293"/>
              <p:cNvSpPr>
                <a:spLocks noChangeArrowheads="1"/>
              </p:cNvSpPr>
              <p:nvPr/>
            </p:nvSpPr>
            <p:spPr bwMode="auto">
              <a:xfrm>
                <a:off x="3373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91" name="Rectangle 1294"/>
              <p:cNvSpPr>
                <a:spLocks noChangeArrowheads="1"/>
              </p:cNvSpPr>
              <p:nvPr/>
            </p:nvSpPr>
            <p:spPr bwMode="auto">
              <a:xfrm>
                <a:off x="3373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94" name="Group 1298"/>
            <p:cNvGrpSpPr>
              <a:grpSpLocks/>
            </p:cNvGrpSpPr>
            <p:nvPr/>
          </p:nvGrpSpPr>
          <p:grpSpPr bwMode="auto">
            <a:xfrm>
              <a:off x="5473700" y="3151188"/>
              <a:ext cx="119063" cy="103188"/>
              <a:chOff x="3448" y="1985"/>
              <a:chExt cx="75" cy="65"/>
            </a:xfrm>
          </p:grpSpPr>
          <p:sp>
            <p:nvSpPr>
              <p:cNvPr id="54988" name="Rectangle 1296"/>
              <p:cNvSpPr>
                <a:spLocks noChangeArrowheads="1"/>
              </p:cNvSpPr>
              <p:nvPr/>
            </p:nvSpPr>
            <p:spPr bwMode="auto">
              <a:xfrm>
                <a:off x="3448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89" name="Rectangle 1297"/>
              <p:cNvSpPr>
                <a:spLocks noChangeArrowheads="1"/>
              </p:cNvSpPr>
              <p:nvPr/>
            </p:nvSpPr>
            <p:spPr bwMode="auto">
              <a:xfrm>
                <a:off x="3448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895" name="Group 1301"/>
            <p:cNvGrpSpPr>
              <a:grpSpLocks/>
            </p:cNvGrpSpPr>
            <p:nvPr/>
          </p:nvGrpSpPr>
          <p:grpSpPr bwMode="auto">
            <a:xfrm>
              <a:off x="5592763" y="3151188"/>
              <a:ext cx="119063" cy="103188"/>
              <a:chOff x="3523" y="1985"/>
              <a:chExt cx="75" cy="65"/>
            </a:xfrm>
          </p:grpSpPr>
          <p:sp>
            <p:nvSpPr>
              <p:cNvPr id="54986" name="Rectangle 1299"/>
              <p:cNvSpPr>
                <a:spLocks noChangeArrowheads="1"/>
              </p:cNvSpPr>
              <p:nvPr/>
            </p:nvSpPr>
            <p:spPr bwMode="auto">
              <a:xfrm>
                <a:off x="3523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87" name="Rectangle 1300"/>
              <p:cNvSpPr>
                <a:spLocks noChangeArrowheads="1"/>
              </p:cNvSpPr>
              <p:nvPr/>
            </p:nvSpPr>
            <p:spPr bwMode="auto">
              <a:xfrm>
                <a:off x="3523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2" name="Group 1304"/>
            <p:cNvGrpSpPr>
              <a:grpSpLocks/>
            </p:cNvGrpSpPr>
            <p:nvPr/>
          </p:nvGrpSpPr>
          <p:grpSpPr bwMode="auto">
            <a:xfrm>
              <a:off x="4997450" y="3049588"/>
              <a:ext cx="119063" cy="101600"/>
              <a:chOff x="3148" y="1921"/>
              <a:chExt cx="75" cy="64"/>
            </a:xfrm>
          </p:grpSpPr>
          <p:sp>
            <p:nvSpPr>
              <p:cNvPr id="54984" name="Rectangle 1302"/>
              <p:cNvSpPr>
                <a:spLocks noChangeArrowheads="1"/>
              </p:cNvSpPr>
              <p:nvPr/>
            </p:nvSpPr>
            <p:spPr bwMode="auto">
              <a:xfrm>
                <a:off x="3148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85" name="Rectangle 1303"/>
              <p:cNvSpPr>
                <a:spLocks noChangeArrowheads="1"/>
              </p:cNvSpPr>
              <p:nvPr/>
            </p:nvSpPr>
            <p:spPr bwMode="auto">
              <a:xfrm>
                <a:off x="3148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3" name="Group 1307"/>
            <p:cNvGrpSpPr>
              <a:grpSpLocks/>
            </p:cNvGrpSpPr>
            <p:nvPr/>
          </p:nvGrpSpPr>
          <p:grpSpPr bwMode="auto">
            <a:xfrm>
              <a:off x="5116513" y="3049588"/>
              <a:ext cx="119063" cy="101600"/>
              <a:chOff x="3223" y="1921"/>
              <a:chExt cx="75" cy="64"/>
            </a:xfrm>
          </p:grpSpPr>
          <p:sp>
            <p:nvSpPr>
              <p:cNvPr id="54982" name="Rectangle 1305"/>
              <p:cNvSpPr>
                <a:spLocks noChangeArrowheads="1"/>
              </p:cNvSpPr>
              <p:nvPr/>
            </p:nvSpPr>
            <p:spPr bwMode="auto">
              <a:xfrm>
                <a:off x="3223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83" name="Rectangle 1306"/>
              <p:cNvSpPr>
                <a:spLocks noChangeArrowheads="1"/>
              </p:cNvSpPr>
              <p:nvPr/>
            </p:nvSpPr>
            <p:spPr bwMode="auto">
              <a:xfrm>
                <a:off x="3223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4" name="Group 1310"/>
            <p:cNvGrpSpPr>
              <a:grpSpLocks/>
            </p:cNvGrpSpPr>
            <p:nvPr/>
          </p:nvGrpSpPr>
          <p:grpSpPr bwMode="auto">
            <a:xfrm>
              <a:off x="5235575" y="3049588"/>
              <a:ext cx="119063" cy="101600"/>
              <a:chOff x="3298" y="1921"/>
              <a:chExt cx="75" cy="64"/>
            </a:xfrm>
          </p:grpSpPr>
          <p:sp>
            <p:nvSpPr>
              <p:cNvPr id="54980" name="Rectangle 1308"/>
              <p:cNvSpPr>
                <a:spLocks noChangeArrowheads="1"/>
              </p:cNvSpPr>
              <p:nvPr/>
            </p:nvSpPr>
            <p:spPr bwMode="auto">
              <a:xfrm>
                <a:off x="3298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81" name="Rectangle 1309"/>
              <p:cNvSpPr>
                <a:spLocks noChangeArrowheads="1"/>
              </p:cNvSpPr>
              <p:nvPr/>
            </p:nvSpPr>
            <p:spPr bwMode="auto">
              <a:xfrm>
                <a:off x="3298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5" name="Group 1313"/>
            <p:cNvGrpSpPr>
              <a:grpSpLocks/>
            </p:cNvGrpSpPr>
            <p:nvPr/>
          </p:nvGrpSpPr>
          <p:grpSpPr bwMode="auto">
            <a:xfrm>
              <a:off x="5354638" y="3049588"/>
              <a:ext cx="119063" cy="101600"/>
              <a:chOff x="3373" y="1921"/>
              <a:chExt cx="75" cy="64"/>
            </a:xfrm>
          </p:grpSpPr>
          <p:sp>
            <p:nvSpPr>
              <p:cNvPr id="54978" name="Rectangle 1311"/>
              <p:cNvSpPr>
                <a:spLocks noChangeArrowheads="1"/>
              </p:cNvSpPr>
              <p:nvPr/>
            </p:nvSpPr>
            <p:spPr bwMode="auto">
              <a:xfrm>
                <a:off x="3373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79" name="Rectangle 1312"/>
              <p:cNvSpPr>
                <a:spLocks noChangeArrowheads="1"/>
              </p:cNvSpPr>
              <p:nvPr/>
            </p:nvSpPr>
            <p:spPr bwMode="auto">
              <a:xfrm>
                <a:off x="3373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6" name="Group 1316"/>
            <p:cNvGrpSpPr>
              <a:grpSpLocks/>
            </p:cNvGrpSpPr>
            <p:nvPr/>
          </p:nvGrpSpPr>
          <p:grpSpPr bwMode="auto">
            <a:xfrm>
              <a:off x="5473700" y="3049588"/>
              <a:ext cx="119063" cy="101600"/>
              <a:chOff x="3448" y="1921"/>
              <a:chExt cx="75" cy="64"/>
            </a:xfrm>
          </p:grpSpPr>
          <p:sp>
            <p:nvSpPr>
              <p:cNvPr id="54976" name="Rectangle 1314"/>
              <p:cNvSpPr>
                <a:spLocks noChangeArrowheads="1"/>
              </p:cNvSpPr>
              <p:nvPr/>
            </p:nvSpPr>
            <p:spPr bwMode="auto">
              <a:xfrm>
                <a:off x="3448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77" name="Rectangle 1315"/>
              <p:cNvSpPr>
                <a:spLocks noChangeArrowheads="1"/>
              </p:cNvSpPr>
              <p:nvPr/>
            </p:nvSpPr>
            <p:spPr bwMode="auto">
              <a:xfrm>
                <a:off x="3448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7" name="Group 1319"/>
            <p:cNvGrpSpPr>
              <a:grpSpLocks/>
            </p:cNvGrpSpPr>
            <p:nvPr/>
          </p:nvGrpSpPr>
          <p:grpSpPr bwMode="auto">
            <a:xfrm>
              <a:off x="5592763" y="3049588"/>
              <a:ext cx="119063" cy="101600"/>
              <a:chOff x="3523" y="1921"/>
              <a:chExt cx="75" cy="64"/>
            </a:xfrm>
          </p:grpSpPr>
          <p:sp>
            <p:nvSpPr>
              <p:cNvPr id="54974" name="Rectangle 1317"/>
              <p:cNvSpPr>
                <a:spLocks noChangeArrowheads="1"/>
              </p:cNvSpPr>
              <p:nvPr/>
            </p:nvSpPr>
            <p:spPr bwMode="auto">
              <a:xfrm>
                <a:off x="3523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75" name="Rectangle 1318"/>
              <p:cNvSpPr>
                <a:spLocks noChangeArrowheads="1"/>
              </p:cNvSpPr>
              <p:nvPr/>
            </p:nvSpPr>
            <p:spPr bwMode="auto">
              <a:xfrm>
                <a:off x="3523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8" name="Group 1322"/>
            <p:cNvGrpSpPr>
              <a:grpSpLocks/>
            </p:cNvGrpSpPr>
            <p:nvPr/>
          </p:nvGrpSpPr>
          <p:grpSpPr bwMode="auto">
            <a:xfrm>
              <a:off x="5711825" y="3049588"/>
              <a:ext cx="120650" cy="101600"/>
              <a:chOff x="3598" y="1921"/>
              <a:chExt cx="76" cy="64"/>
            </a:xfrm>
          </p:grpSpPr>
          <p:sp>
            <p:nvSpPr>
              <p:cNvPr id="54972" name="Rectangle 1320"/>
              <p:cNvSpPr>
                <a:spLocks noChangeArrowheads="1"/>
              </p:cNvSpPr>
              <p:nvPr/>
            </p:nvSpPr>
            <p:spPr bwMode="auto">
              <a:xfrm>
                <a:off x="3598" y="1921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73" name="Rectangle 1321"/>
              <p:cNvSpPr>
                <a:spLocks noChangeArrowheads="1"/>
              </p:cNvSpPr>
              <p:nvPr/>
            </p:nvSpPr>
            <p:spPr bwMode="auto">
              <a:xfrm>
                <a:off x="3598" y="1921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0999" name="Group 1325"/>
            <p:cNvGrpSpPr>
              <a:grpSpLocks/>
            </p:cNvGrpSpPr>
            <p:nvPr/>
          </p:nvGrpSpPr>
          <p:grpSpPr bwMode="auto">
            <a:xfrm>
              <a:off x="4997450" y="2947988"/>
              <a:ext cx="119063" cy="101600"/>
              <a:chOff x="3148" y="1857"/>
              <a:chExt cx="75" cy="64"/>
            </a:xfrm>
          </p:grpSpPr>
          <p:sp>
            <p:nvSpPr>
              <p:cNvPr id="54970" name="Rectangle 1323"/>
              <p:cNvSpPr>
                <a:spLocks noChangeArrowheads="1"/>
              </p:cNvSpPr>
              <p:nvPr/>
            </p:nvSpPr>
            <p:spPr bwMode="auto">
              <a:xfrm>
                <a:off x="3148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71" name="Rectangle 1324"/>
              <p:cNvSpPr>
                <a:spLocks noChangeArrowheads="1"/>
              </p:cNvSpPr>
              <p:nvPr/>
            </p:nvSpPr>
            <p:spPr bwMode="auto">
              <a:xfrm>
                <a:off x="3148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0" name="Group 1328"/>
            <p:cNvGrpSpPr>
              <a:grpSpLocks/>
            </p:cNvGrpSpPr>
            <p:nvPr/>
          </p:nvGrpSpPr>
          <p:grpSpPr bwMode="auto">
            <a:xfrm>
              <a:off x="5116513" y="2947988"/>
              <a:ext cx="119063" cy="101600"/>
              <a:chOff x="3223" y="1857"/>
              <a:chExt cx="75" cy="64"/>
            </a:xfrm>
          </p:grpSpPr>
          <p:sp>
            <p:nvSpPr>
              <p:cNvPr id="54968" name="Rectangle 1326"/>
              <p:cNvSpPr>
                <a:spLocks noChangeArrowheads="1"/>
              </p:cNvSpPr>
              <p:nvPr/>
            </p:nvSpPr>
            <p:spPr bwMode="auto">
              <a:xfrm>
                <a:off x="3223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69" name="Rectangle 1327"/>
              <p:cNvSpPr>
                <a:spLocks noChangeArrowheads="1"/>
              </p:cNvSpPr>
              <p:nvPr/>
            </p:nvSpPr>
            <p:spPr bwMode="auto">
              <a:xfrm>
                <a:off x="3223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1" name="Group 1331"/>
            <p:cNvGrpSpPr>
              <a:grpSpLocks/>
            </p:cNvGrpSpPr>
            <p:nvPr/>
          </p:nvGrpSpPr>
          <p:grpSpPr bwMode="auto">
            <a:xfrm>
              <a:off x="5235575" y="2947988"/>
              <a:ext cx="119063" cy="101600"/>
              <a:chOff x="3298" y="1857"/>
              <a:chExt cx="75" cy="64"/>
            </a:xfrm>
          </p:grpSpPr>
          <p:sp>
            <p:nvSpPr>
              <p:cNvPr id="54966" name="Rectangle 1329"/>
              <p:cNvSpPr>
                <a:spLocks noChangeArrowheads="1"/>
              </p:cNvSpPr>
              <p:nvPr/>
            </p:nvSpPr>
            <p:spPr bwMode="auto">
              <a:xfrm>
                <a:off x="3298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67" name="Rectangle 1330"/>
              <p:cNvSpPr>
                <a:spLocks noChangeArrowheads="1"/>
              </p:cNvSpPr>
              <p:nvPr/>
            </p:nvSpPr>
            <p:spPr bwMode="auto">
              <a:xfrm>
                <a:off x="3298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2" name="Group 1334"/>
            <p:cNvGrpSpPr>
              <a:grpSpLocks/>
            </p:cNvGrpSpPr>
            <p:nvPr/>
          </p:nvGrpSpPr>
          <p:grpSpPr bwMode="auto">
            <a:xfrm>
              <a:off x="5354638" y="2947988"/>
              <a:ext cx="119063" cy="101600"/>
              <a:chOff x="3373" y="1857"/>
              <a:chExt cx="75" cy="64"/>
            </a:xfrm>
          </p:grpSpPr>
          <p:sp>
            <p:nvSpPr>
              <p:cNvPr id="54964" name="Rectangle 1332"/>
              <p:cNvSpPr>
                <a:spLocks noChangeArrowheads="1"/>
              </p:cNvSpPr>
              <p:nvPr/>
            </p:nvSpPr>
            <p:spPr bwMode="auto">
              <a:xfrm>
                <a:off x="3373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65" name="Rectangle 1333"/>
              <p:cNvSpPr>
                <a:spLocks noChangeArrowheads="1"/>
              </p:cNvSpPr>
              <p:nvPr/>
            </p:nvSpPr>
            <p:spPr bwMode="auto">
              <a:xfrm>
                <a:off x="3373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3" name="Group 1337"/>
            <p:cNvGrpSpPr>
              <a:grpSpLocks/>
            </p:cNvGrpSpPr>
            <p:nvPr/>
          </p:nvGrpSpPr>
          <p:grpSpPr bwMode="auto">
            <a:xfrm>
              <a:off x="5473700" y="2947988"/>
              <a:ext cx="119063" cy="101600"/>
              <a:chOff x="3448" y="1857"/>
              <a:chExt cx="75" cy="64"/>
            </a:xfrm>
          </p:grpSpPr>
          <p:sp>
            <p:nvSpPr>
              <p:cNvPr id="54962" name="Rectangle 1335"/>
              <p:cNvSpPr>
                <a:spLocks noChangeArrowheads="1"/>
              </p:cNvSpPr>
              <p:nvPr/>
            </p:nvSpPr>
            <p:spPr bwMode="auto">
              <a:xfrm>
                <a:off x="3448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63" name="Rectangle 1336"/>
              <p:cNvSpPr>
                <a:spLocks noChangeArrowheads="1"/>
              </p:cNvSpPr>
              <p:nvPr/>
            </p:nvSpPr>
            <p:spPr bwMode="auto">
              <a:xfrm>
                <a:off x="3448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4" name="Group 1340"/>
            <p:cNvGrpSpPr>
              <a:grpSpLocks/>
            </p:cNvGrpSpPr>
            <p:nvPr/>
          </p:nvGrpSpPr>
          <p:grpSpPr bwMode="auto">
            <a:xfrm>
              <a:off x="5592763" y="2947988"/>
              <a:ext cx="119063" cy="101600"/>
              <a:chOff x="3523" y="1857"/>
              <a:chExt cx="75" cy="64"/>
            </a:xfrm>
          </p:grpSpPr>
          <p:sp>
            <p:nvSpPr>
              <p:cNvPr id="54960" name="Rectangle 1338"/>
              <p:cNvSpPr>
                <a:spLocks noChangeArrowheads="1"/>
              </p:cNvSpPr>
              <p:nvPr/>
            </p:nvSpPr>
            <p:spPr bwMode="auto">
              <a:xfrm>
                <a:off x="3523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61" name="Rectangle 1339"/>
              <p:cNvSpPr>
                <a:spLocks noChangeArrowheads="1"/>
              </p:cNvSpPr>
              <p:nvPr/>
            </p:nvSpPr>
            <p:spPr bwMode="auto">
              <a:xfrm>
                <a:off x="3523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5" name="Group 1343"/>
            <p:cNvGrpSpPr>
              <a:grpSpLocks/>
            </p:cNvGrpSpPr>
            <p:nvPr/>
          </p:nvGrpSpPr>
          <p:grpSpPr bwMode="auto">
            <a:xfrm>
              <a:off x="5711825" y="2947988"/>
              <a:ext cx="120650" cy="101600"/>
              <a:chOff x="3598" y="1857"/>
              <a:chExt cx="76" cy="64"/>
            </a:xfrm>
          </p:grpSpPr>
          <p:sp>
            <p:nvSpPr>
              <p:cNvPr id="54958" name="Rectangle 1341"/>
              <p:cNvSpPr>
                <a:spLocks noChangeArrowheads="1"/>
              </p:cNvSpPr>
              <p:nvPr/>
            </p:nvSpPr>
            <p:spPr bwMode="auto">
              <a:xfrm>
                <a:off x="3598" y="185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59" name="Rectangle 1342"/>
              <p:cNvSpPr>
                <a:spLocks noChangeArrowheads="1"/>
              </p:cNvSpPr>
              <p:nvPr/>
            </p:nvSpPr>
            <p:spPr bwMode="auto">
              <a:xfrm>
                <a:off x="3598" y="185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6" name="Group 1346"/>
            <p:cNvGrpSpPr>
              <a:grpSpLocks/>
            </p:cNvGrpSpPr>
            <p:nvPr/>
          </p:nvGrpSpPr>
          <p:grpSpPr bwMode="auto">
            <a:xfrm>
              <a:off x="4997450" y="2844800"/>
              <a:ext cx="119063" cy="103188"/>
              <a:chOff x="3148" y="1792"/>
              <a:chExt cx="75" cy="65"/>
            </a:xfrm>
          </p:grpSpPr>
          <p:sp>
            <p:nvSpPr>
              <p:cNvPr id="54956" name="Rectangle 1344"/>
              <p:cNvSpPr>
                <a:spLocks noChangeArrowheads="1"/>
              </p:cNvSpPr>
              <p:nvPr/>
            </p:nvSpPr>
            <p:spPr bwMode="auto">
              <a:xfrm>
                <a:off x="3148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57" name="Rectangle 1345"/>
              <p:cNvSpPr>
                <a:spLocks noChangeArrowheads="1"/>
              </p:cNvSpPr>
              <p:nvPr/>
            </p:nvSpPr>
            <p:spPr bwMode="auto">
              <a:xfrm>
                <a:off x="3148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7" name="Group 1349"/>
            <p:cNvGrpSpPr>
              <a:grpSpLocks/>
            </p:cNvGrpSpPr>
            <p:nvPr/>
          </p:nvGrpSpPr>
          <p:grpSpPr bwMode="auto">
            <a:xfrm>
              <a:off x="5116513" y="2844800"/>
              <a:ext cx="119063" cy="103188"/>
              <a:chOff x="3223" y="1792"/>
              <a:chExt cx="75" cy="65"/>
            </a:xfrm>
          </p:grpSpPr>
          <p:sp>
            <p:nvSpPr>
              <p:cNvPr id="54954" name="Rectangle 1347"/>
              <p:cNvSpPr>
                <a:spLocks noChangeArrowheads="1"/>
              </p:cNvSpPr>
              <p:nvPr/>
            </p:nvSpPr>
            <p:spPr bwMode="auto">
              <a:xfrm>
                <a:off x="3223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55" name="Rectangle 1348"/>
              <p:cNvSpPr>
                <a:spLocks noChangeArrowheads="1"/>
              </p:cNvSpPr>
              <p:nvPr/>
            </p:nvSpPr>
            <p:spPr bwMode="auto">
              <a:xfrm>
                <a:off x="3223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8" name="Group 1352"/>
            <p:cNvGrpSpPr>
              <a:grpSpLocks/>
            </p:cNvGrpSpPr>
            <p:nvPr/>
          </p:nvGrpSpPr>
          <p:grpSpPr bwMode="auto">
            <a:xfrm>
              <a:off x="5235575" y="2844800"/>
              <a:ext cx="119063" cy="103188"/>
              <a:chOff x="3298" y="1792"/>
              <a:chExt cx="75" cy="65"/>
            </a:xfrm>
          </p:grpSpPr>
          <p:sp>
            <p:nvSpPr>
              <p:cNvPr id="54952" name="Rectangle 1350"/>
              <p:cNvSpPr>
                <a:spLocks noChangeArrowheads="1"/>
              </p:cNvSpPr>
              <p:nvPr/>
            </p:nvSpPr>
            <p:spPr bwMode="auto">
              <a:xfrm>
                <a:off x="3298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53" name="Rectangle 1351"/>
              <p:cNvSpPr>
                <a:spLocks noChangeArrowheads="1"/>
              </p:cNvSpPr>
              <p:nvPr/>
            </p:nvSpPr>
            <p:spPr bwMode="auto">
              <a:xfrm>
                <a:off x="3298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09" name="Group 1355"/>
            <p:cNvGrpSpPr>
              <a:grpSpLocks/>
            </p:cNvGrpSpPr>
            <p:nvPr/>
          </p:nvGrpSpPr>
          <p:grpSpPr bwMode="auto">
            <a:xfrm>
              <a:off x="5354638" y="2844800"/>
              <a:ext cx="119063" cy="103188"/>
              <a:chOff x="3373" y="1792"/>
              <a:chExt cx="75" cy="65"/>
            </a:xfrm>
          </p:grpSpPr>
          <p:sp>
            <p:nvSpPr>
              <p:cNvPr id="54950" name="Rectangle 1353"/>
              <p:cNvSpPr>
                <a:spLocks noChangeArrowheads="1"/>
              </p:cNvSpPr>
              <p:nvPr/>
            </p:nvSpPr>
            <p:spPr bwMode="auto">
              <a:xfrm>
                <a:off x="3373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51" name="Rectangle 1354"/>
              <p:cNvSpPr>
                <a:spLocks noChangeArrowheads="1"/>
              </p:cNvSpPr>
              <p:nvPr/>
            </p:nvSpPr>
            <p:spPr bwMode="auto">
              <a:xfrm>
                <a:off x="3373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0" name="Group 1358"/>
            <p:cNvGrpSpPr>
              <a:grpSpLocks/>
            </p:cNvGrpSpPr>
            <p:nvPr/>
          </p:nvGrpSpPr>
          <p:grpSpPr bwMode="auto">
            <a:xfrm>
              <a:off x="5473700" y="2844800"/>
              <a:ext cx="119063" cy="103188"/>
              <a:chOff x="3448" y="1792"/>
              <a:chExt cx="75" cy="65"/>
            </a:xfrm>
          </p:grpSpPr>
          <p:sp>
            <p:nvSpPr>
              <p:cNvPr id="54948" name="Rectangle 1356"/>
              <p:cNvSpPr>
                <a:spLocks noChangeArrowheads="1"/>
              </p:cNvSpPr>
              <p:nvPr/>
            </p:nvSpPr>
            <p:spPr bwMode="auto">
              <a:xfrm>
                <a:off x="3448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49" name="Rectangle 1357"/>
              <p:cNvSpPr>
                <a:spLocks noChangeArrowheads="1"/>
              </p:cNvSpPr>
              <p:nvPr/>
            </p:nvSpPr>
            <p:spPr bwMode="auto">
              <a:xfrm>
                <a:off x="3448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1" name="Group 1361"/>
            <p:cNvGrpSpPr>
              <a:grpSpLocks/>
            </p:cNvGrpSpPr>
            <p:nvPr/>
          </p:nvGrpSpPr>
          <p:grpSpPr bwMode="auto">
            <a:xfrm>
              <a:off x="5592763" y="2844800"/>
              <a:ext cx="119063" cy="103188"/>
              <a:chOff x="3523" y="1792"/>
              <a:chExt cx="75" cy="65"/>
            </a:xfrm>
          </p:grpSpPr>
          <p:sp>
            <p:nvSpPr>
              <p:cNvPr id="54946" name="Rectangle 1359"/>
              <p:cNvSpPr>
                <a:spLocks noChangeArrowheads="1"/>
              </p:cNvSpPr>
              <p:nvPr/>
            </p:nvSpPr>
            <p:spPr bwMode="auto">
              <a:xfrm>
                <a:off x="3523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47" name="Rectangle 1360"/>
              <p:cNvSpPr>
                <a:spLocks noChangeArrowheads="1"/>
              </p:cNvSpPr>
              <p:nvPr/>
            </p:nvSpPr>
            <p:spPr bwMode="auto">
              <a:xfrm>
                <a:off x="3523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2" name="Group 1364"/>
            <p:cNvGrpSpPr>
              <a:grpSpLocks/>
            </p:cNvGrpSpPr>
            <p:nvPr/>
          </p:nvGrpSpPr>
          <p:grpSpPr bwMode="auto">
            <a:xfrm>
              <a:off x="5711825" y="2844800"/>
              <a:ext cx="120650" cy="103188"/>
              <a:chOff x="3598" y="1792"/>
              <a:chExt cx="76" cy="65"/>
            </a:xfrm>
          </p:grpSpPr>
          <p:sp>
            <p:nvSpPr>
              <p:cNvPr id="54944" name="Rectangle 1362"/>
              <p:cNvSpPr>
                <a:spLocks noChangeArrowheads="1"/>
              </p:cNvSpPr>
              <p:nvPr/>
            </p:nvSpPr>
            <p:spPr bwMode="auto">
              <a:xfrm>
                <a:off x="3598" y="1792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45" name="Rectangle 1363"/>
              <p:cNvSpPr>
                <a:spLocks noChangeArrowheads="1"/>
              </p:cNvSpPr>
              <p:nvPr/>
            </p:nvSpPr>
            <p:spPr bwMode="auto">
              <a:xfrm>
                <a:off x="3598" y="1792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3" name="Group 1367"/>
            <p:cNvGrpSpPr>
              <a:grpSpLocks/>
            </p:cNvGrpSpPr>
            <p:nvPr/>
          </p:nvGrpSpPr>
          <p:grpSpPr bwMode="auto">
            <a:xfrm>
              <a:off x="4997450" y="2743200"/>
              <a:ext cx="119063" cy="101600"/>
              <a:chOff x="3148" y="1728"/>
              <a:chExt cx="75" cy="64"/>
            </a:xfrm>
          </p:grpSpPr>
          <p:sp>
            <p:nvSpPr>
              <p:cNvPr id="54942" name="Rectangle 1365"/>
              <p:cNvSpPr>
                <a:spLocks noChangeArrowheads="1"/>
              </p:cNvSpPr>
              <p:nvPr/>
            </p:nvSpPr>
            <p:spPr bwMode="auto">
              <a:xfrm>
                <a:off x="3148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43" name="Rectangle 1366"/>
              <p:cNvSpPr>
                <a:spLocks noChangeArrowheads="1"/>
              </p:cNvSpPr>
              <p:nvPr/>
            </p:nvSpPr>
            <p:spPr bwMode="auto">
              <a:xfrm>
                <a:off x="3148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4" name="Group 1370"/>
            <p:cNvGrpSpPr>
              <a:grpSpLocks/>
            </p:cNvGrpSpPr>
            <p:nvPr/>
          </p:nvGrpSpPr>
          <p:grpSpPr bwMode="auto">
            <a:xfrm>
              <a:off x="5116513" y="2743200"/>
              <a:ext cx="119063" cy="101600"/>
              <a:chOff x="3223" y="1728"/>
              <a:chExt cx="75" cy="64"/>
            </a:xfrm>
          </p:grpSpPr>
          <p:sp>
            <p:nvSpPr>
              <p:cNvPr id="54940" name="Rectangle 1368"/>
              <p:cNvSpPr>
                <a:spLocks noChangeArrowheads="1"/>
              </p:cNvSpPr>
              <p:nvPr/>
            </p:nvSpPr>
            <p:spPr bwMode="auto">
              <a:xfrm>
                <a:off x="3223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41" name="Rectangle 1369"/>
              <p:cNvSpPr>
                <a:spLocks noChangeArrowheads="1"/>
              </p:cNvSpPr>
              <p:nvPr/>
            </p:nvSpPr>
            <p:spPr bwMode="auto">
              <a:xfrm>
                <a:off x="3223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5" name="Group 1373"/>
            <p:cNvGrpSpPr>
              <a:grpSpLocks/>
            </p:cNvGrpSpPr>
            <p:nvPr/>
          </p:nvGrpSpPr>
          <p:grpSpPr bwMode="auto">
            <a:xfrm>
              <a:off x="5235575" y="2743200"/>
              <a:ext cx="119063" cy="101600"/>
              <a:chOff x="3298" y="1728"/>
              <a:chExt cx="75" cy="64"/>
            </a:xfrm>
          </p:grpSpPr>
          <p:sp>
            <p:nvSpPr>
              <p:cNvPr id="54938" name="Rectangle 1371"/>
              <p:cNvSpPr>
                <a:spLocks noChangeArrowheads="1"/>
              </p:cNvSpPr>
              <p:nvPr/>
            </p:nvSpPr>
            <p:spPr bwMode="auto">
              <a:xfrm>
                <a:off x="3298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39" name="Rectangle 1372"/>
              <p:cNvSpPr>
                <a:spLocks noChangeArrowheads="1"/>
              </p:cNvSpPr>
              <p:nvPr/>
            </p:nvSpPr>
            <p:spPr bwMode="auto">
              <a:xfrm>
                <a:off x="3298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6" name="Group 1376"/>
            <p:cNvGrpSpPr>
              <a:grpSpLocks/>
            </p:cNvGrpSpPr>
            <p:nvPr/>
          </p:nvGrpSpPr>
          <p:grpSpPr bwMode="auto">
            <a:xfrm>
              <a:off x="5354638" y="2743200"/>
              <a:ext cx="119063" cy="101600"/>
              <a:chOff x="3373" y="1728"/>
              <a:chExt cx="75" cy="64"/>
            </a:xfrm>
          </p:grpSpPr>
          <p:sp>
            <p:nvSpPr>
              <p:cNvPr id="54936" name="Rectangle 1374"/>
              <p:cNvSpPr>
                <a:spLocks noChangeArrowheads="1"/>
              </p:cNvSpPr>
              <p:nvPr/>
            </p:nvSpPr>
            <p:spPr bwMode="auto">
              <a:xfrm>
                <a:off x="3373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37" name="Rectangle 1375"/>
              <p:cNvSpPr>
                <a:spLocks noChangeArrowheads="1"/>
              </p:cNvSpPr>
              <p:nvPr/>
            </p:nvSpPr>
            <p:spPr bwMode="auto">
              <a:xfrm>
                <a:off x="3373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7" name="Group 1379"/>
            <p:cNvGrpSpPr>
              <a:grpSpLocks/>
            </p:cNvGrpSpPr>
            <p:nvPr/>
          </p:nvGrpSpPr>
          <p:grpSpPr bwMode="auto">
            <a:xfrm>
              <a:off x="5473700" y="2743200"/>
              <a:ext cx="119063" cy="101600"/>
              <a:chOff x="3448" y="1728"/>
              <a:chExt cx="75" cy="64"/>
            </a:xfrm>
          </p:grpSpPr>
          <p:sp>
            <p:nvSpPr>
              <p:cNvPr id="54934" name="Rectangle 1377"/>
              <p:cNvSpPr>
                <a:spLocks noChangeArrowheads="1"/>
              </p:cNvSpPr>
              <p:nvPr/>
            </p:nvSpPr>
            <p:spPr bwMode="auto">
              <a:xfrm>
                <a:off x="3448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35" name="Rectangle 1378"/>
              <p:cNvSpPr>
                <a:spLocks noChangeArrowheads="1"/>
              </p:cNvSpPr>
              <p:nvPr/>
            </p:nvSpPr>
            <p:spPr bwMode="auto">
              <a:xfrm>
                <a:off x="3448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18" name="Group 1382"/>
            <p:cNvGrpSpPr>
              <a:grpSpLocks/>
            </p:cNvGrpSpPr>
            <p:nvPr/>
          </p:nvGrpSpPr>
          <p:grpSpPr bwMode="auto">
            <a:xfrm>
              <a:off x="5592763" y="2743200"/>
              <a:ext cx="119063" cy="101600"/>
              <a:chOff x="3523" y="1728"/>
              <a:chExt cx="75" cy="64"/>
            </a:xfrm>
          </p:grpSpPr>
          <p:sp>
            <p:nvSpPr>
              <p:cNvPr id="54932" name="Rectangle 1380"/>
              <p:cNvSpPr>
                <a:spLocks noChangeArrowheads="1"/>
              </p:cNvSpPr>
              <p:nvPr/>
            </p:nvSpPr>
            <p:spPr bwMode="auto">
              <a:xfrm>
                <a:off x="3523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33" name="Rectangle 1381"/>
              <p:cNvSpPr>
                <a:spLocks noChangeArrowheads="1"/>
              </p:cNvSpPr>
              <p:nvPr/>
            </p:nvSpPr>
            <p:spPr bwMode="auto">
              <a:xfrm>
                <a:off x="3523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20" name="Group 1385"/>
            <p:cNvGrpSpPr>
              <a:grpSpLocks/>
            </p:cNvGrpSpPr>
            <p:nvPr/>
          </p:nvGrpSpPr>
          <p:grpSpPr bwMode="auto">
            <a:xfrm>
              <a:off x="5711825" y="2743200"/>
              <a:ext cx="120650" cy="101600"/>
              <a:chOff x="3598" y="1728"/>
              <a:chExt cx="76" cy="64"/>
            </a:xfrm>
          </p:grpSpPr>
          <p:sp>
            <p:nvSpPr>
              <p:cNvPr id="54930" name="Rectangle 1383"/>
              <p:cNvSpPr>
                <a:spLocks noChangeArrowheads="1"/>
              </p:cNvSpPr>
              <p:nvPr/>
            </p:nvSpPr>
            <p:spPr bwMode="auto">
              <a:xfrm>
                <a:off x="3598" y="1728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31" name="Rectangle 1384"/>
              <p:cNvSpPr>
                <a:spLocks noChangeArrowheads="1"/>
              </p:cNvSpPr>
              <p:nvPr/>
            </p:nvSpPr>
            <p:spPr bwMode="auto">
              <a:xfrm>
                <a:off x="3598" y="1728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21" name="Group 1388"/>
            <p:cNvGrpSpPr>
              <a:grpSpLocks/>
            </p:cNvGrpSpPr>
            <p:nvPr/>
          </p:nvGrpSpPr>
          <p:grpSpPr bwMode="auto">
            <a:xfrm>
              <a:off x="4997450" y="2640013"/>
              <a:ext cx="119063" cy="103188"/>
              <a:chOff x="3148" y="1663"/>
              <a:chExt cx="75" cy="65"/>
            </a:xfrm>
          </p:grpSpPr>
          <p:sp>
            <p:nvSpPr>
              <p:cNvPr id="54928" name="Rectangle 1386"/>
              <p:cNvSpPr>
                <a:spLocks noChangeArrowheads="1"/>
              </p:cNvSpPr>
              <p:nvPr/>
            </p:nvSpPr>
            <p:spPr bwMode="auto">
              <a:xfrm>
                <a:off x="3148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29" name="Rectangle 1387"/>
              <p:cNvSpPr>
                <a:spLocks noChangeArrowheads="1"/>
              </p:cNvSpPr>
              <p:nvPr/>
            </p:nvSpPr>
            <p:spPr bwMode="auto">
              <a:xfrm>
                <a:off x="3148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22" name="Group 1391"/>
            <p:cNvGrpSpPr>
              <a:grpSpLocks/>
            </p:cNvGrpSpPr>
            <p:nvPr/>
          </p:nvGrpSpPr>
          <p:grpSpPr bwMode="auto">
            <a:xfrm>
              <a:off x="5116513" y="2640013"/>
              <a:ext cx="119063" cy="103188"/>
              <a:chOff x="3223" y="1663"/>
              <a:chExt cx="75" cy="65"/>
            </a:xfrm>
          </p:grpSpPr>
          <p:sp>
            <p:nvSpPr>
              <p:cNvPr id="54926" name="Rectangle 1389"/>
              <p:cNvSpPr>
                <a:spLocks noChangeArrowheads="1"/>
              </p:cNvSpPr>
              <p:nvPr/>
            </p:nvSpPr>
            <p:spPr bwMode="auto">
              <a:xfrm>
                <a:off x="3223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27" name="Rectangle 1390"/>
              <p:cNvSpPr>
                <a:spLocks noChangeArrowheads="1"/>
              </p:cNvSpPr>
              <p:nvPr/>
            </p:nvSpPr>
            <p:spPr bwMode="auto">
              <a:xfrm>
                <a:off x="3223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23" name="Group 1394"/>
            <p:cNvGrpSpPr>
              <a:grpSpLocks/>
            </p:cNvGrpSpPr>
            <p:nvPr/>
          </p:nvGrpSpPr>
          <p:grpSpPr bwMode="auto">
            <a:xfrm>
              <a:off x="5235575" y="2640013"/>
              <a:ext cx="119063" cy="103188"/>
              <a:chOff x="3298" y="1663"/>
              <a:chExt cx="75" cy="65"/>
            </a:xfrm>
          </p:grpSpPr>
          <p:sp>
            <p:nvSpPr>
              <p:cNvPr id="54924" name="Rectangle 1392"/>
              <p:cNvSpPr>
                <a:spLocks noChangeArrowheads="1"/>
              </p:cNvSpPr>
              <p:nvPr/>
            </p:nvSpPr>
            <p:spPr bwMode="auto">
              <a:xfrm>
                <a:off x="3298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25" name="Rectangle 1393"/>
              <p:cNvSpPr>
                <a:spLocks noChangeArrowheads="1"/>
              </p:cNvSpPr>
              <p:nvPr/>
            </p:nvSpPr>
            <p:spPr bwMode="auto">
              <a:xfrm>
                <a:off x="3298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88" name="Group 1397"/>
            <p:cNvGrpSpPr>
              <a:grpSpLocks/>
            </p:cNvGrpSpPr>
            <p:nvPr/>
          </p:nvGrpSpPr>
          <p:grpSpPr bwMode="auto">
            <a:xfrm>
              <a:off x="5354638" y="2640013"/>
              <a:ext cx="119063" cy="103188"/>
              <a:chOff x="3373" y="1663"/>
              <a:chExt cx="75" cy="65"/>
            </a:xfrm>
          </p:grpSpPr>
          <p:sp>
            <p:nvSpPr>
              <p:cNvPr id="54922" name="Rectangle 1395"/>
              <p:cNvSpPr>
                <a:spLocks noChangeArrowheads="1"/>
              </p:cNvSpPr>
              <p:nvPr/>
            </p:nvSpPr>
            <p:spPr bwMode="auto">
              <a:xfrm>
                <a:off x="3373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23" name="Rectangle 1396"/>
              <p:cNvSpPr>
                <a:spLocks noChangeArrowheads="1"/>
              </p:cNvSpPr>
              <p:nvPr/>
            </p:nvSpPr>
            <p:spPr bwMode="auto">
              <a:xfrm>
                <a:off x="3373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89" name="Group 1400"/>
            <p:cNvGrpSpPr>
              <a:grpSpLocks/>
            </p:cNvGrpSpPr>
            <p:nvPr/>
          </p:nvGrpSpPr>
          <p:grpSpPr bwMode="auto">
            <a:xfrm>
              <a:off x="5473700" y="2640013"/>
              <a:ext cx="119063" cy="103188"/>
              <a:chOff x="3448" y="1663"/>
              <a:chExt cx="75" cy="65"/>
            </a:xfrm>
          </p:grpSpPr>
          <p:sp>
            <p:nvSpPr>
              <p:cNvPr id="54920" name="Rectangle 1398"/>
              <p:cNvSpPr>
                <a:spLocks noChangeArrowheads="1"/>
              </p:cNvSpPr>
              <p:nvPr/>
            </p:nvSpPr>
            <p:spPr bwMode="auto">
              <a:xfrm>
                <a:off x="3448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21" name="Rectangle 1399"/>
              <p:cNvSpPr>
                <a:spLocks noChangeArrowheads="1"/>
              </p:cNvSpPr>
              <p:nvPr/>
            </p:nvSpPr>
            <p:spPr bwMode="auto">
              <a:xfrm>
                <a:off x="3448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90" name="Group 1403"/>
            <p:cNvGrpSpPr>
              <a:grpSpLocks/>
            </p:cNvGrpSpPr>
            <p:nvPr/>
          </p:nvGrpSpPr>
          <p:grpSpPr bwMode="auto">
            <a:xfrm>
              <a:off x="5592763" y="2640013"/>
              <a:ext cx="119063" cy="103188"/>
              <a:chOff x="3523" y="1663"/>
              <a:chExt cx="75" cy="65"/>
            </a:xfrm>
          </p:grpSpPr>
          <p:sp>
            <p:nvSpPr>
              <p:cNvPr id="54918" name="Rectangle 1401"/>
              <p:cNvSpPr>
                <a:spLocks noChangeArrowheads="1"/>
              </p:cNvSpPr>
              <p:nvPr/>
            </p:nvSpPr>
            <p:spPr bwMode="auto">
              <a:xfrm>
                <a:off x="3523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19" name="Rectangle 1402"/>
              <p:cNvSpPr>
                <a:spLocks noChangeArrowheads="1"/>
              </p:cNvSpPr>
              <p:nvPr/>
            </p:nvSpPr>
            <p:spPr bwMode="auto">
              <a:xfrm>
                <a:off x="3523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91" name="Group 1406"/>
            <p:cNvGrpSpPr>
              <a:grpSpLocks/>
            </p:cNvGrpSpPr>
            <p:nvPr/>
          </p:nvGrpSpPr>
          <p:grpSpPr bwMode="auto">
            <a:xfrm>
              <a:off x="5711825" y="2640013"/>
              <a:ext cx="120650" cy="103188"/>
              <a:chOff x="3598" y="1663"/>
              <a:chExt cx="76" cy="65"/>
            </a:xfrm>
          </p:grpSpPr>
          <p:sp>
            <p:nvSpPr>
              <p:cNvPr id="54916" name="Rectangle 1404"/>
              <p:cNvSpPr>
                <a:spLocks noChangeArrowheads="1"/>
              </p:cNvSpPr>
              <p:nvPr/>
            </p:nvSpPr>
            <p:spPr bwMode="auto">
              <a:xfrm>
                <a:off x="3598" y="1663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17" name="Rectangle 1405"/>
              <p:cNvSpPr>
                <a:spLocks noChangeArrowheads="1"/>
              </p:cNvSpPr>
              <p:nvPr/>
            </p:nvSpPr>
            <p:spPr bwMode="auto">
              <a:xfrm>
                <a:off x="3598" y="1663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92" name="Group 1409"/>
            <p:cNvGrpSpPr>
              <a:grpSpLocks/>
            </p:cNvGrpSpPr>
            <p:nvPr/>
          </p:nvGrpSpPr>
          <p:grpSpPr bwMode="auto">
            <a:xfrm>
              <a:off x="4997450" y="2538413"/>
              <a:ext cx="119063" cy="101600"/>
              <a:chOff x="3148" y="1599"/>
              <a:chExt cx="75" cy="64"/>
            </a:xfrm>
          </p:grpSpPr>
          <p:sp>
            <p:nvSpPr>
              <p:cNvPr id="54914" name="Rectangle 1407"/>
              <p:cNvSpPr>
                <a:spLocks noChangeArrowheads="1"/>
              </p:cNvSpPr>
              <p:nvPr/>
            </p:nvSpPr>
            <p:spPr bwMode="auto">
              <a:xfrm>
                <a:off x="3148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15" name="Rectangle 1408"/>
              <p:cNvSpPr>
                <a:spLocks noChangeArrowheads="1"/>
              </p:cNvSpPr>
              <p:nvPr/>
            </p:nvSpPr>
            <p:spPr bwMode="auto">
              <a:xfrm>
                <a:off x="3148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93" name="Group 1412"/>
            <p:cNvGrpSpPr>
              <a:grpSpLocks/>
            </p:cNvGrpSpPr>
            <p:nvPr/>
          </p:nvGrpSpPr>
          <p:grpSpPr bwMode="auto">
            <a:xfrm>
              <a:off x="5116513" y="2538413"/>
              <a:ext cx="119063" cy="101600"/>
              <a:chOff x="3223" y="1599"/>
              <a:chExt cx="75" cy="64"/>
            </a:xfrm>
          </p:grpSpPr>
          <p:sp>
            <p:nvSpPr>
              <p:cNvPr id="54912" name="Rectangle 1410"/>
              <p:cNvSpPr>
                <a:spLocks noChangeArrowheads="1"/>
              </p:cNvSpPr>
              <p:nvPr/>
            </p:nvSpPr>
            <p:spPr bwMode="auto">
              <a:xfrm>
                <a:off x="3223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13" name="Rectangle 1411"/>
              <p:cNvSpPr>
                <a:spLocks noChangeArrowheads="1"/>
              </p:cNvSpPr>
              <p:nvPr/>
            </p:nvSpPr>
            <p:spPr bwMode="auto">
              <a:xfrm>
                <a:off x="3223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094" name="Group 1415"/>
            <p:cNvGrpSpPr>
              <a:grpSpLocks/>
            </p:cNvGrpSpPr>
            <p:nvPr/>
          </p:nvGrpSpPr>
          <p:grpSpPr bwMode="auto">
            <a:xfrm>
              <a:off x="5235575" y="2538413"/>
              <a:ext cx="119063" cy="101600"/>
              <a:chOff x="3298" y="1599"/>
              <a:chExt cx="75" cy="64"/>
            </a:xfrm>
          </p:grpSpPr>
          <p:sp>
            <p:nvSpPr>
              <p:cNvPr id="54910" name="Rectangle 1413"/>
              <p:cNvSpPr>
                <a:spLocks noChangeArrowheads="1"/>
              </p:cNvSpPr>
              <p:nvPr/>
            </p:nvSpPr>
            <p:spPr bwMode="auto">
              <a:xfrm>
                <a:off x="3298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11" name="Rectangle 1414"/>
              <p:cNvSpPr>
                <a:spLocks noChangeArrowheads="1"/>
              </p:cNvSpPr>
              <p:nvPr/>
            </p:nvSpPr>
            <p:spPr bwMode="auto">
              <a:xfrm>
                <a:off x="3298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2" name="Group 1418"/>
            <p:cNvGrpSpPr>
              <a:grpSpLocks/>
            </p:cNvGrpSpPr>
            <p:nvPr/>
          </p:nvGrpSpPr>
          <p:grpSpPr bwMode="auto">
            <a:xfrm>
              <a:off x="5354638" y="2538413"/>
              <a:ext cx="119063" cy="101600"/>
              <a:chOff x="3373" y="1599"/>
              <a:chExt cx="75" cy="64"/>
            </a:xfrm>
          </p:grpSpPr>
          <p:sp>
            <p:nvSpPr>
              <p:cNvPr id="54908" name="Rectangle 1416"/>
              <p:cNvSpPr>
                <a:spLocks noChangeArrowheads="1"/>
              </p:cNvSpPr>
              <p:nvPr/>
            </p:nvSpPr>
            <p:spPr bwMode="auto">
              <a:xfrm>
                <a:off x="3373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09" name="Rectangle 1417"/>
              <p:cNvSpPr>
                <a:spLocks noChangeArrowheads="1"/>
              </p:cNvSpPr>
              <p:nvPr/>
            </p:nvSpPr>
            <p:spPr bwMode="auto">
              <a:xfrm>
                <a:off x="3373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3" name="Group 1421"/>
            <p:cNvGrpSpPr>
              <a:grpSpLocks/>
            </p:cNvGrpSpPr>
            <p:nvPr/>
          </p:nvGrpSpPr>
          <p:grpSpPr bwMode="auto">
            <a:xfrm>
              <a:off x="5473700" y="2538413"/>
              <a:ext cx="119063" cy="101600"/>
              <a:chOff x="3448" y="1599"/>
              <a:chExt cx="75" cy="64"/>
            </a:xfrm>
          </p:grpSpPr>
          <p:sp>
            <p:nvSpPr>
              <p:cNvPr id="54906" name="Rectangle 1419"/>
              <p:cNvSpPr>
                <a:spLocks noChangeArrowheads="1"/>
              </p:cNvSpPr>
              <p:nvPr/>
            </p:nvSpPr>
            <p:spPr bwMode="auto">
              <a:xfrm>
                <a:off x="3448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07" name="Rectangle 1420"/>
              <p:cNvSpPr>
                <a:spLocks noChangeArrowheads="1"/>
              </p:cNvSpPr>
              <p:nvPr/>
            </p:nvSpPr>
            <p:spPr bwMode="auto">
              <a:xfrm>
                <a:off x="3448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4" name="Group 1424"/>
            <p:cNvGrpSpPr>
              <a:grpSpLocks/>
            </p:cNvGrpSpPr>
            <p:nvPr/>
          </p:nvGrpSpPr>
          <p:grpSpPr bwMode="auto">
            <a:xfrm>
              <a:off x="5711825" y="2538413"/>
              <a:ext cx="120650" cy="101600"/>
              <a:chOff x="3598" y="1599"/>
              <a:chExt cx="76" cy="64"/>
            </a:xfrm>
          </p:grpSpPr>
          <p:sp>
            <p:nvSpPr>
              <p:cNvPr id="54904" name="Rectangle 1422"/>
              <p:cNvSpPr>
                <a:spLocks noChangeArrowheads="1"/>
              </p:cNvSpPr>
              <p:nvPr/>
            </p:nvSpPr>
            <p:spPr bwMode="auto">
              <a:xfrm>
                <a:off x="3598" y="159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05" name="Rectangle 1423"/>
              <p:cNvSpPr>
                <a:spLocks noChangeArrowheads="1"/>
              </p:cNvSpPr>
              <p:nvPr/>
            </p:nvSpPr>
            <p:spPr bwMode="auto">
              <a:xfrm>
                <a:off x="3598" y="159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5" name="Group 1427"/>
            <p:cNvGrpSpPr>
              <a:grpSpLocks/>
            </p:cNvGrpSpPr>
            <p:nvPr/>
          </p:nvGrpSpPr>
          <p:grpSpPr bwMode="auto">
            <a:xfrm>
              <a:off x="4997450" y="2435225"/>
              <a:ext cx="119063" cy="103188"/>
              <a:chOff x="3148" y="1534"/>
              <a:chExt cx="75" cy="65"/>
            </a:xfrm>
          </p:grpSpPr>
          <p:sp>
            <p:nvSpPr>
              <p:cNvPr id="54902" name="Rectangle 1425"/>
              <p:cNvSpPr>
                <a:spLocks noChangeArrowheads="1"/>
              </p:cNvSpPr>
              <p:nvPr/>
            </p:nvSpPr>
            <p:spPr bwMode="auto">
              <a:xfrm>
                <a:off x="3148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03" name="Rectangle 1426"/>
              <p:cNvSpPr>
                <a:spLocks noChangeArrowheads="1"/>
              </p:cNvSpPr>
              <p:nvPr/>
            </p:nvSpPr>
            <p:spPr bwMode="auto">
              <a:xfrm>
                <a:off x="3148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6" name="Group 1430"/>
            <p:cNvGrpSpPr>
              <a:grpSpLocks/>
            </p:cNvGrpSpPr>
            <p:nvPr/>
          </p:nvGrpSpPr>
          <p:grpSpPr bwMode="auto">
            <a:xfrm>
              <a:off x="5116513" y="2435225"/>
              <a:ext cx="119063" cy="103188"/>
              <a:chOff x="3223" y="1534"/>
              <a:chExt cx="75" cy="65"/>
            </a:xfrm>
          </p:grpSpPr>
          <p:sp>
            <p:nvSpPr>
              <p:cNvPr id="54900" name="Rectangle 1428"/>
              <p:cNvSpPr>
                <a:spLocks noChangeArrowheads="1"/>
              </p:cNvSpPr>
              <p:nvPr/>
            </p:nvSpPr>
            <p:spPr bwMode="auto">
              <a:xfrm>
                <a:off x="3223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901" name="Rectangle 1429"/>
              <p:cNvSpPr>
                <a:spLocks noChangeArrowheads="1"/>
              </p:cNvSpPr>
              <p:nvPr/>
            </p:nvSpPr>
            <p:spPr bwMode="auto">
              <a:xfrm>
                <a:off x="3223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7" name="Group 1433"/>
            <p:cNvGrpSpPr>
              <a:grpSpLocks/>
            </p:cNvGrpSpPr>
            <p:nvPr/>
          </p:nvGrpSpPr>
          <p:grpSpPr bwMode="auto">
            <a:xfrm>
              <a:off x="5235575" y="2435225"/>
              <a:ext cx="119063" cy="103188"/>
              <a:chOff x="3298" y="1534"/>
              <a:chExt cx="75" cy="65"/>
            </a:xfrm>
          </p:grpSpPr>
          <p:sp>
            <p:nvSpPr>
              <p:cNvPr id="54898" name="Rectangle 1431"/>
              <p:cNvSpPr>
                <a:spLocks noChangeArrowheads="1"/>
              </p:cNvSpPr>
              <p:nvPr/>
            </p:nvSpPr>
            <p:spPr bwMode="auto">
              <a:xfrm>
                <a:off x="3298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99" name="Rectangle 1432"/>
              <p:cNvSpPr>
                <a:spLocks noChangeArrowheads="1"/>
              </p:cNvSpPr>
              <p:nvPr/>
            </p:nvSpPr>
            <p:spPr bwMode="auto">
              <a:xfrm>
                <a:off x="3298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08" name="Group 1436"/>
            <p:cNvGrpSpPr>
              <a:grpSpLocks/>
            </p:cNvGrpSpPr>
            <p:nvPr/>
          </p:nvGrpSpPr>
          <p:grpSpPr bwMode="auto">
            <a:xfrm>
              <a:off x="5354638" y="2435225"/>
              <a:ext cx="119063" cy="103188"/>
              <a:chOff x="3373" y="1534"/>
              <a:chExt cx="75" cy="65"/>
            </a:xfrm>
          </p:grpSpPr>
          <p:sp>
            <p:nvSpPr>
              <p:cNvPr id="54896" name="Rectangle 1434"/>
              <p:cNvSpPr>
                <a:spLocks noChangeArrowheads="1"/>
              </p:cNvSpPr>
              <p:nvPr/>
            </p:nvSpPr>
            <p:spPr bwMode="auto">
              <a:xfrm>
                <a:off x="3373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97" name="Rectangle 1435"/>
              <p:cNvSpPr>
                <a:spLocks noChangeArrowheads="1"/>
              </p:cNvSpPr>
              <p:nvPr/>
            </p:nvSpPr>
            <p:spPr bwMode="auto">
              <a:xfrm>
                <a:off x="3373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095" name="Rectangle 1437"/>
            <p:cNvSpPr>
              <a:spLocks noChangeArrowheads="1"/>
            </p:cNvSpPr>
            <p:nvPr/>
          </p:nvSpPr>
          <p:spPr bwMode="auto">
            <a:xfrm>
              <a:off x="4997450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096" name="Rectangle 1438"/>
            <p:cNvSpPr>
              <a:spLocks noChangeArrowheads="1"/>
            </p:cNvSpPr>
            <p:nvPr/>
          </p:nvSpPr>
          <p:spPr bwMode="auto">
            <a:xfrm>
              <a:off x="5116513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097" name="Rectangle 1439"/>
            <p:cNvSpPr>
              <a:spLocks noChangeArrowheads="1"/>
            </p:cNvSpPr>
            <p:nvPr/>
          </p:nvSpPr>
          <p:spPr bwMode="auto">
            <a:xfrm>
              <a:off x="5116513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098" name="Rectangle 1440"/>
            <p:cNvSpPr>
              <a:spLocks noChangeArrowheads="1"/>
            </p:cNvSpPr>
            <p:nvPr/>
          </p:nvSpPr>
          <p:spPr bwMode="auto">
            <a:xfrm>
              <a:off x="5235575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099" name="Rectangle 1441"/>
            <p:cNvSpPr>
              <a:spLocks noChangeArrowheads="1"/>
            </p:cNvSpPr>
            <p:nvPr/>
          </p:nvSpPr>
          <p:spPr bwMode="auto">
            <a:xfrm>
              <a:off x="5354638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100" name="Rectangle 1442"/>
            <p:cNvSpPr>
              <a:spLocks noChangeArrowheads="1"/>
            </p:cNvSpPr>
            <p:nvPr/>
          </p:nvSpPr>
          <p:spPr bwMode="auto">
            <a:xfrm>
              <a:off x="5354638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101" name="Rectangle 1443"/>
            <p:cNvSpPr>
              <a:spLocks noChangeArrowheads="1"/>
            </p:cNvSpPr>
            <p:nvPr/>
          </p:nvSpPr>
          <p:spPr bwMode="auto">
            <a:xfrm>
              <a:off x="5473700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21109" name="Group 1446"/>
            <p:cNvGrpSpPr>
              <a:grpSpLocks/>
            </p:cNvGrpSpPr>
            <p:nvPr/>
          </p:nvGrpSpPr>
          <p:grpSpPr bwMode="auto">
            <a:xfrm>
              <a:off x="5473700" y="3355975"/>
              <a:ext cx="119063" cy="103188"/>
              <a:chOff x="3448" y="2114"/>
              <a:chExt cx="75" cy="65"/>
            </a:xfrm>
          </p:grpSpPr>
          <p:sp>
            <p:nvSpPr>
              <p:cNvPr id="54894" name="Rectangle 1444"/>
              <p:cNvSpPr>
                <a:spLocks noChangeArrowheads="1"/>
              </p:cNvSpPr>
              <p:nvPr/>
            </p:nvSpPr>
            <p:spPr bwMode="auto">
              <a:xfrm>
                <a:off x="3448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95" name="Rectangle 1445"/>
              <p:cNvSpPr>
                <a:spLocks noChangeArrowheads="1"/>
              </p:cNvSpPr>
              <p:nvPr/>
            </p:nvSpPr>
            <p:spPr bwMode="auto">
              <a:xfrm>
                <a:off x="3448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0" name="Group 1449"/>
            <p:cNvGrpSpPr>
              <a:grpSpLocks/>
            </p:cNvGrpSpPr>
            <p:nvPr/>
          </p:nvGrpSpPr>
          <p:grpSpPr bwMode="auto">
            <a:xfrm>
              <a:off x="5592763" y="3355975"/>
              <a:ext cx="119063" cy="103188"/>
              <a:chOff x="3523" y="2114"/>
              <a:chExt cx="75" cy="65"/>
            </a:xfrm>
          </p:grpSpPr>
          <p:sp>
            <p:nvSpPr>
              <p:cNvPr id="54892" name="Rectangle 1447"/>
              <p:cNvSpPr>
                <a:spLocks noChangeArrowheads="1"/>
              </p:cNvSpPr>
              <p:nvPr/>
            </p:nvSpPr>
            <p:spPr bwMode="auto">
              <a:xfrm>
                <a:off x="3523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93" name="Rectangle 1448"/>
              <p:cNvSpPr>
                <a:spLocks noChangeArrowheads="1"/>
              </p:cNvSpPr>
              <p:nvPr/>
            </p:nvSpPr>
            <p:spPr bwMode="auto">
              <a:xfrm>
                <a:off x="3523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1" name="Group 1452"/>
            <p:cNvGrpSpPr>
              <a:grpSpLocks/>
            </p:cNvGrpSpPr>
            <p:nvPr/>
          </p:nvGrpSpPr>
          <p:grpSpPr bwMode="auto">
            <a:xfrm>
              <a:off x="5711825" y="3355975"/>
              <a:ext cx="120650" cy="103188"/>
              <a:chOff x="3598" y="2114"/>
              <a:chExt cx="76" cy="65"/>
            </a:xfrm>
          </p:grpSpPr>
          <p:sp>
            <p:nvSpPr>
              <p:cNvPr id="54890" name="Rectangle 1450"/>
              <p:cNvSpPr>
                <a:spLocks noChangeArrowheads="1"/>
              </p:cNvSpPr>
              <p:nvPr/>
            </p:nvSpPr>
            <p:spPr bwMode="auto">
              <a:xfrm>
                <a:off x="3598" y="211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91" name="Rectangle 1451"/>
              <p:cNvSpPr>
                <a:spLocks noChangeArrowheads="1"/>
              </p:cNvSpPr>
              <p:nvPr/>
            </p:nvSpPr>
            <p:spPr bwMode="auto">
              <a:xfrm>
                <a:off x="3598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2" name="Group 1455"/>
            <p:cNvGrpSpPr>
              <a:grpSpLocks/>
            </p:cNvGrpSpPr>
            <p:nvPr/>
          </p:nvGrpSpPr>
          <p:grpSpPr bwMode="auto">
            <a:xfrm>
              <a:off x="5832475" y="2743200"/>
              <a:ext cx="119063" cy="101600"/>
              <a:chOff x="3674" y="1728"/>
              <a:chExt cx="75" cy="64"/>
            </a:xfrm>
          </p:grpSpPr>
          <p:sp>
            <p:nvSpPr>
              <p:cNvPr id="54888" name="Rectangle 1453"/>
              <p:cNvSpPr>
                <a:spLocks noChangeArrowheads="1"/>
              </p:cNvSpPr>
              <p:nvPr/>
            </p:nvSpPr>
            <p:spPr bwMode="auto">
              <a:xfrm>
                <a:off x="3674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89" name="Rectangle 1454"/>
              <p:cNvSpPr>
                <a:spLocks noChangeArrowheads="1"/>
              </p:cNvSpPr>
              <p:nvPr/>
            </p:nvSpPr>
            <p:spPr bwMode="auto">
              <a:xfrm>
                <a:off x="3674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3" name="Group 1458"/>
            <p:cNvGrpSpPr>
              <a:grpSpLocks/>
            </p:cNvGrpSpPr>
            <p:nvPr/>
          </p:nvGrpSpPr>
          <p:grpSpPr bwMode="auto">
            <a:xfrm>
              <a:off x="5832475" y="2640013"/>
              <a:ext cx="119063" cy="103188"/>
              <a:chOff x="3674" y="1663"/>
              <a:chExt cx="75" cy="65"/>
            </a:xfrm>
          </p:grpSpPr>
          <p:sp>
            <p:nvSpPr>
              <p:cNvPr id="54886" name="Rectangle 1456"/>
              <p:cNvSpPr>
                <a:spLocks noChangeArrowheads="1"/>
              </p:cNvSpPr>
              <p:nvPr/>
            </p:nvSpPr>
            <p:spPr bwMode="auto">
              <a:xfrm>
                <a:off x="3674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87" name="Rectangle 1457"/>
              <p:cNvSpPr>
                <a:spLocks noChangeArrowheads="1"/>
              </p:cNvSpPr>
              <p:nvPr/>
            </p:nvSpPr>
            <p:spPr bwMode="auto">
              <a:xfrm>
                <a:off x="3674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4" name="Group 1461"/>
            <p:cNvGrpSpPr>
              <a:grpSpLocks/>
            </p:cNvGrpSpPr>
            <p:nvPr/>
          </p:nvGrpSpPr>
          <p:grpSpPr bwMode="auto">
            <a:xfrm>
              <a:off x="5951538" y="2743200"/>
              <a:ext cx="119063" cy="101600"/>
              <a:chOff x="3749" y="1728"/>
              <a:chExt cx="75" cy="64"/>
            </a:xfrm>
          </p:grpSpPr>
          <p:sp>
            <p:nvSpPr>
              <p:cNvPr id="54884" name="Rectangle 1459"/>
              <p:cNvSpPr>
                <a:spLocks noChangeArrowheads="1"/>
              </p:cNvSpPr>
              <p:nvPr/>
            </p:nvSpPr>
            <p:spPr bwMode="auto">
              <a:xfrm>
                <a:off x="3749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85" name="Rectangle 1460"/>
              <p:cNvSpPr>
                <a:spLocks noChangeArrowheads="1"/>
              </p:cNvSpPr>
              <p:nvPr/>
            </p:nvSpPr>
            <p:spPr bwMode="auto">
              <a:xfrm>
                <a:off x="3749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5" name="Group 1464"/>
            <p:cNvGrpSpPr>
              <a:grpSpLocks/>
            </p:cNvGrpSpPr>
            <p:nvPr/>
          </p:nvGrpSpPr>
          <p:grpSpPr bwMode="auto">
            <a:xfrm>
              <a:off x="5951538" y="2640013"/>
              <a:ext cx="119063" cy="103188"/>
              <a:chOff x="3749" y="1663"/>
              <a:chExt cx="75" cy="65"/>
            </a:xfrm>
          </p:grpSpPr>
          <p:sp>
            <p:nvSpPr>
              <p:cNvPr id="54882" name="Rectangle 1462"/>
              <p:cNvSpPr>
                <a:spLocks noChangeArrowheads="1"/>
              </p:cNvSpPr>
              <p:nvPr/>
            </p:nvSpPr>
            <p:spPr bwMode="auto">
              <a:xfrm>
                <a:off x="3749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83" name="Rectangle 1463"/>
              <p:cNvSpPr>
                <a:spLocks noChangeArrowheads="1"/>
              </p:cNvSpPr>
              <p:nvPr/>
            </p:nvSpPr>
            <p:spPr bwMode="auto">
              <a:xfrm>
                <a:off x="3749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6" name="Group 1467"/>
            <p:cNvGrpSpPr>
              <a:grpSpLocks/>
            </p:cNvGrpSpPr>
            <p:nvPr/>
          </p:nvGrpSpPr>
          <p:grpSpPr bwMode="auto">
            <a:xfrm>
              <a:off x="6070600" y="2743200"/>
              <a:ext cx="119063" cy="101600"/>
              <a:chOff x="3824" y="1728"/>
              <a:chExt cx="75" cy="64"/>
            </a:xfrm>
          </p:grpSpPr>
          <p:sp>
            <p:nvSpPr>
              <p:cNvPr id="54880" name="Rectangle 1465"/>
              <p:cNvSpPr>
                <a:spLocks noChangeArrowheads="1"/>
              </p:cNvSpPr>
              <p:nvPr/>
            </p:nvSpPr>
            <p:spPr bwMode="auto">
              <a:xfrm>
                <a:off x="3824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81" name="Rectangle 1466"/>
              <p:cNvSpPr>
                <a:spLocks noChangeArrowheads="1"/>
              </p:cNvSpPr>
              <p:nvPr/>
            </p:nvSpPr>
            <p:spPr bwMode="auto">
              <a:xfrm>
                <a:off x="3824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7" name="Group 1470"/>
            <p:cNvGrpSpPr>
              <a:grpSpLocks/>
            </p:cNvGrpSpPr>
            <p:nvPr/>
          </p:nvGrpSpPr>
          <p:grpSpPr bwMode="auto">
            <a:xfrm>
              <a:off x="6189663" y="2743200"/>
              <a:ext cx="119063" cy="101600"/>
              <a:chOff x="3899" y="1728"/>
              <a:chExt cx="75" cy="64"/>
            </a:xfrm>
          </p:grpSpPr>
          <p:sp>
            <p:nvSpPr>
              <p:cNvPr id="54878" name="Rectangle 1468"/>
              <p:cNvSpPr>
                <a:spLocks noChangeArrowheads="1"/>
              </p:cNvSpPr>
              <p:nvPr/>
            </p:nvSpPr>
            <p:spPr bwMode="auto">
              <a:xfrm>
                <a:off x="3899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79" name="Rectangle 1469"/>
              <p:cNvSpPr>
                <a:spLocks noChangeArrowheads="1"/>
              </p:cNvSpPr>
              <p:nvPr/>
            </p:nvSpPr>
            <p:spPr bwMode="auto">
              <a:xfrm>
                <a:off x="3899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8" name="Group 1473"/>
            <p:cNvGrpSpPr>
              <a:grpSpLocks/>
            </p:cNvGrpSpPr>
            <p:nvPr/>
          </p:nvGrpSpPr>
          <p:grpSpPr bwMode="auto">
            <a:xfrm>
              <a:off x="5145088" y="2333625"/>
              <a:ext cx="119063" cy="101600"/>
              <a:chOff x="3241" y="1470"/>
              <a:chExt cx="75" cy="64"/>
            </a:xfrm>
          </p:grpSpPr>
          <p:sp>
            <p:nvSpPr>
              <p:cNvPr id="54876" name="Rectangle 1471"/>
              <p:cNvSpPr>
                <a:spLocks noChangeArrowheads="1"/>
              </p:cNvSpPr>
              <p:nvPr/>
            </p:nvSpPr>
            <p:spPr bwMode="auto">
              <a:xfrm>
                <a:off x="3241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77" name="Rectangle 1472"/>
              <p:cNvSpPr>
                <a:spLocks noChangeArrowheads="1"/>
              </p:cNvSpPr>
              <p:nvPr/>
            </p:nvSpPr>
            <p:spPr bwMode="auto">
              <a:xfrm>
                <a:off x="3241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119" name="Group 1476"/>
            <p:cNvGrpSpPr>
              <a:grpSpLocks/>
            </p:cNvGrpSpPr>
            <p:nvPr/>
          </p:nvGrpSpPr>
          <p:grpSpPr bwMode="auto">
            <a:xfrm>
              <a:off x="5264150" y="2333625"/>
              <a:ext cx="119063" cy="101600"/>
              <a:chOff x="3316" y="1470"/>
              <a:chExt cx="75" cy="64"/>
            </a:xfrm>
          </p:grpSpPr>
          <p:sp>
            <p:nvSpPr>
              <p:cNvPr id="54874" name="Rectangle 1474"/>
              <p:cNvSpPr>
                <a:spLocks noChangeArrowheads="1"/>
              </p:cNvSpPr>
              <p:nvPr/>
            </p:nvSpPr>
            <p:spPr bwMode="auto">
              <a:xfrm>
                <a:off x="3316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75" name="Rectangle 1475"/>
              <p:cNvSpPr>
                <a:spLocks noChangeArrowheads="1"/>
              </p:cNvSpPr>
              <p:nvPr/>
            </p:nvSpPr>
            <p:spPr bwMode="auto">
              <a:xfrm>
                <a:off x="3316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48" name="Group 1479"/>
            <p:cNvGrpSpPr>
              <a:grpSpLocks/>
            </p:cNvGrpSpPr>
            <p:nvPr/>
          </p:nvGrpSpPr>
          <p:grpSpPr bwMode="auto">
            <a:xfrm>
              <a:off x="5383213" y="2333625"/>
              <a:ext cx="119063" cy="101600"/>
              <a:chOff x="3391" y="1470"/>
              <a:chExt cx="75" cy="64"/>
            </a:xfrm>
          </p:grpSpPr>
          <p:sp>
            <p:nvSpPr>
              <p:cNvPr id="54872" name="Rectangle 1477"/>
              <p:cNvSpPr>
                <a:spLocks noChangeArrowheads="1"/>
              </p:cNvSpPr>
              <p:nvPr/>
            </p:nvSpPr>
            <p:spPr bwMode="auto">
              <a:xfrm>
                <a:off x="3391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73" name="Rectangle 1478"/>
              <p:cNvSpPr>
                <a:spLocks noChangeArrowheads="1"/>
              </p:cNvSpPr>
              <p:nvPr/>
            </p:nvSpPr>
            <p:spPr bwMode="auto">
              <a:xfrm>
                <a:off x="3391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49" name="Group 1482"/>
            <p:cNvGrpSpPr>
              <a:grpSpLocks/>
            </p:cNvGrpSpPr>
            <p:nvPr/>
          </p:nvGrpSpPr>
          <p:grpSpPr bwMode="auto">
            <a:xfrm>
              <a:off x="5621338" y="2333625"/>
              <a:ext cx="119063" cy="101600"/>
              <a:chOff x="3541" y="1470"/>
              <a:chExt cx="75" cy="64"/>
            </a:xfrm>
          </p:grpSpPr>
          <p:sp>
            <p:nvSpPr>
              <p:cNvPr id="54870" name="Rectangle 1480"/>
              <p:cNvSpPr>
                <a:spLocks noChangeArrowheads="1"/>
              </p:cNvSpPr>
              <p:nvPr/>
            </p:nvSpPr>
            <p:spPr bwMode="auto">
              <a:xfrm>
                <a:off x="3541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71" name="Rectangle 1481"/>
              <p:cNvSpPr>
                <a:spLocks noChangeArrowheads="1"/>
              </p:cNvSpPr>
              <p:nvPr/>
            </p:nvSpPr>
            <p:spPr bwMode="auto">
              <a:xfrm>
                <a:off x="3541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0" name="Group 1485"/>
            <p:cNvGrpSpPr>
              <a:grpSpLocks/>
            </p:cNvGrpSpPr>
            <p:nvPr/>
          </p:nvGrpSpPr>
          <p:grpSpPr bwMode="auto">
            <a:xfrm>
              <a:off x="5502275" y="2333625"/>
              <a:ext cx="119063" cy="101600"/>
              <a:chOff x="3466" y="1470"/>
              <a:chExt cx="75" cy="64"/>
            </a:xfrm>
          </p:grpSpPr>
          <p:sp>
            <p:nvSpPr>
              <p:cNvPr id="54868" name="Rectangle 1483"/>
              <p:cNvSpPr>
                <a:spLocks noChangeArrowheads="1"/>
              </p:cNvSpPr>
              <p:nvPr/>
            </p:nvSpPr>
            <p:spPr bwMode="auto">
              <a:xfrm>
                <a:off x="3466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69" name="Rectangle 1484"/>
              <p:cNvSpPr>
                <a:spLocks noChangeArrowheads="1"/>
              </p:cNvSpPr>
              <p:nvPr/>
            </p:nvSpPr>
            <p:spPr bwMode="auto">
              <a:xfrm>
                <a:off x="3466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1" name="Group 1488"/>
            <p:cNvGrpSpPr>
              <a:grpSpLocks/>
            </p:cNvGrpSpPr>
            <p:nvPr/>
          </p:nvGrpSpPr>
          <p:grpSpPr bwMode="auto">
            <a:xfrm>
              <a:off x="5024438" y="2333625"/>
              <a:ext cx="120650" cy="101600"/>
              <a:chOff x="3165" y="1470"/>
              <a:chExt cx="76" cy="64"/>
            </a:xfrm>
          </p:grpSpPr>
          <p:sp>
            <p:nvSpPr>
              <p:cNvPr id="54866" name="Rectangle 1486"/>
              <p:cNvSpPr>
                <a:spLocks noChangeArrowheads="1"/>
              </p:cNvSpPr>
              <p:nvPr/>
            </p:nvSpPr>
            <p:spPr bwMode="auto">
              <a:xfrm>
                <a:off x="3165" y="1470"/>
                <a:ext cx="76" cy="64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67" name="Rectangle 1487"/>
              <p:cNvSpPr>
                <a:spLocks noChangeArrowheads="1"/>
              </p:cNvSpPr>
              <p:nvPr/>
            </p:nvSpPr>
            <p:spPr bwMode="auto">
              <a:xfrm>
                <a:off x="3165" y="147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2" name="Group 1491"/>
            <p:cNvGrpSpPr>
              <a:grpSpLocks/>
            </p:cNvGrpSpPr>
            <p:nvPr/>
          </p:nvGrpSpPr>
          <p:grpSpPr bwMode="auto">
            <a:xfrm>
              <a:off x="5145088" y="2232025"/>
              <a:ext cx="119063" cy="101600"/>
              <a:chOff x="3241" y="1406"/>
              <a:chExt cx="75" cy="64"/>
            </a:xfrm>
          </p:grpSpPr>
          <p:sp>
            <p:nvSpPr>
              <p:cNvPr id="54864" name="Rectangle 1489"/>
              <p:cNvSpPr>
                <a:spLocks noChangeArrowheads="1"/>
              </p:cNvSpPr>
              <p:nvPr/>
            </p:nvSpPr>
            <p:spPr bwMode="auto">
              <a:xfrm>
                <a:off x="3241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65" name="Rectangle 1490"/>
              <p:cNvSpPr>
                <a:spLocks noChangeArrowheads="1"/>
              </p:cNvSpPr>
              <p:nvPr/>
            </p:nvSpPr>
            <p:spPr bwMode="auto">
              <a:xfrm>
                <a:off x="3241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3" name="Group 1494"/>
            <p:cNvGrpSpPr>
              <a:grpSpLocks/>
            </p:cNvGrpSpPr>
            <p:nvPr/>
          </p:nvGrpSpPr>
          <p:grpSpPr bwMode="auto">
            <a:xfrm>
              <a:off x="5024438" y="2232025"/>
              <a:ext cx="120650" cy="101600"/>
              <a:chOff x="3165" y="1406"/>
              <a:chExt cx="76" cy="64"/>
            </a:xfrm>
          </p:grpSpPr>
          <p:sp>
            <p:nvSpPr>
              <p:cNvPr id="54862" name="Rectangle 1492"/>
              <p:cNvSpPr>
                <a:spLocks noChangeArrowheads="1"/>
              </p:cNvSpPr>
              <p:nvPr/>
            </p:nvSpPr>
            <p:spPr bwMode="auto">
              <a:xfrm>
                <a:off x="3165" y="1406"/>
                <a:ext cx="76" cy="64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63" name="Rectangle 1493"/>
              <p:cNvSpPr>
                <a:spLocks noChangeArrowheads="1"/>
              </p:cNvSpPr>
              <p:nvPr/>
            </p:nvSpPr>
            <p:spPr bwMode="auto">
              <a:xfrm>
                <a:off x="3165" y="1406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4" name="Group 1497"/>
            <p:cNvGrpSpPr>
              <a:grpSpLocks/>
            </p:cNvGrpSpPr>
            <p:nvPr/>
          </p:nvGrpSpPr>
          <p:grpSpPr bwMode="auto">
            <a:xfrm>
              <a:off x="5383213" y="2282825"/>
              <a:ext cx="119063" cy="50800"/>
              <a:chOff x="3391" y="1438"/>
              <a:chExt cx="75" cy="32"/>
            </a:xfrm>
          </p:grpSpPr>
          <p:sp>
            <p:nvSpPr>
              <p:cNvPr id="54860" name="Rectangle 1495"/>
              <p:cNvSpPr>
                <a:spLocks noChangeArrowheads="1"/>
              </p:cNvSpPr>
              <p:nvPr/>
            </p:nvSpPr>
            <p:spPr bwMode="auto">
              <a:xfrm>
                <a:off x="3391" y="1438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61" name="Rectangle 1496"/>
              <p:cNvSpPr>
                <a:spLocks noChangeArrowheads="1"/>
              </p:cNvSpPr>
              <p:nvPr/>
            </p:nvSpPr>
            <p:spPr bwMode="auto">
              <a:xfrm>
                <a:off x="3391" y="1438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6" name="Group 1500"/>
            <p:cNvGrpSpPr>
              <a:grpSpLocks/>
            </p:cNvGrpSpPr>
            <p:nvPr/>
          </p:nvGrpSpPr>
          <p:grpSpPr bwMode="auto">
            <a:xfrm>
              <a:off x="5502275" y="2282825"/>
              <a:ext cx="119063" cy="50800"/>
              <a:chOff x="3466" y="1438"/>
              <a:chExt cx="75" cy="32"/>
            </a:xfrm>
          </p:grpSpPr>
          <p:sp>
            <p:nvSpPr>
              <p:cNvPr id="54858" name="Rectangle 1498"/>
              <p:cNvSpPr>
                <a:spLocks noChangeArrowheads="1"/>
              </p:cNvSpPr>
              <p:nvPr/>
            </p:nvSpPr>
            <p:spPr bwMode="auto">
              <a:xfrm>
                <a:off x="3466" y="1438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59" name="Rectangle 1499"/>
              <p:cNvSpPr>
                <a:spLocks noChangeArrowheads="1"/>
              </p:cNvSpPr>
              <p:nvPr/>
            </p:nvSpPr>
            <p:spPr bwMode="auto">
              <a:xfrm>
                <a:off x="3466" y="1438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7" name="Group 1503"/>
            <p:cNvGrpSpPr>
              <a:grpSpLocks/>
            </p:cNvGrpSpPr>
            <p:nvPr/>
          </p:nvGrpSpPr>
          <p:grpSpPr bwMode="auto">
            <a:xfrm>
              <a:off x="5621338" y="2282825"/>
              <a:ext cx="119063" cy="50800"/>
              <a:chOff x="3541" y="1438"/>
              <a:chExt cx="75" cy="32"/>
            </a:xfrm>
          </p:grpSpPr>
          <p:sp>
            <p:nvSpPr>
              <p:cNvPr id="54856" name="Rectangle 1501"/>
              <p:cNvSpPr>
                <a:spLocks noChangeArrowheads="1"/>
              </p:cNvSpPr>
              <p:nvPr/>
            </p:nvSpPr>
            <p:spPr bwMode="auto">
              <a:xfrm>
                <a:off x="3541" y="1438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57" name="Rectangle 1502"/>
              <p:cNvSpPr>
                <a:spLocks noChangeArrowheads="1"/>
              </p:cNvSpPr>
              <p:nvPr/>
            </p:nvSpPr>
            <p:spPr bwMode="auto">
              <a:xfrm>
                <a:off x="3541" y="1438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8" name="Group 1506"/>
            <p:cNvGrpSpPr>
              <a:grpSpLocks/>
            </p:cNvGrpSpPr>
            <p:nvPr/>
          </p:nvGrpSpPr>
          <p:grpSpPr bwMode="auto">
            <a:xfrm>
              <a:off x="5740400" y="2232025"/>
              <a:ext cx="120650" cy="101600"/>
              <a:chOff x="3616" y="1406"/>
              <a:chExt cx="76" cy="64"/>
            </a:xfrm>
          </p:grpSpPr>
          <p:sp>
            <p:nvSpPr>
              <p:cNvPr id="54854" name="Rectangle 1504"/>
              <p:cNvSpPr>
                <a:spLocks noChangeArrowheads="1"/>
              </p:cNvSpPr>
              <p:nvPr/>
            </p:nvSpPr>
            <p:spPr bwMode="auto">
              <a:xfrm>
                <a:off x="3616" y="1406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55" name="Rectangle 1505"/>
              <p:cNvSpPr>
                <a:spLocks noChangeArrowheads="1"/>
              </p:cNvSpPr>
              <p:nvPr/>
            </p:nvSpPr>
            <p:spPr bwMode="auto">
              <a:xfrm>
                <a:off x="3616" y="1406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59" name="Group 1509"/>
            <p:cNvGrpSpPr>
              <a:grpSpLocks/>
            </p:cNvGrpSpPr>
            <p:nvPr/>
          </p:nvGrpSpPr>
          <p:grpSpPr bwMode="auto">
            <a:xfrm>
              <a:off x="5861050" y="2232025"/>
              <a:ext cx="119063" cy="101600"/>
              <a:chOff x="3692" y="1406"/>
              <a:chExt cx="75" cy="64"/>
            </a:xfrm>
          </p:grpSpPr>
          <p:sp>
            <p:nvSpPr>
              <p:cNvPr id="54852" name="Rectangle 1507"/>
              <p:cNvSpPr>
                <a:spLocks noChangeArrowheads="1"/>
              </p:cNvSpPr>
              <p:nvPr/>
            </p:nvSpPr>
            <p:spPr bwMode="auto">
              <a:xfrm>
                <a:off x="3692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53" name="Rectangle 1508"/>
              <p:cNvSpPr>
                <a:spLocks noChangeArrowheads="1"/>
              </p:cNvSpPr>
              <p:nvPr/>
            </p:nvSpPr>
            <p:spPr bwMode="auto">
              <a:xfrm>
                <a:off x="3692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0" name="Group 1512"/>
            <p:cNvGrpSpPr>
              <a:grpSpLocks/>
            </p:cNvGrpSpPr>
            <p:nvPr/>
          </p:nvGrpSpPr>
          <p:grpSpPr bwMode="auto">
            <a:xfrm>
              <a:off x="5980113" y="2232025"/>
              <a:ext cx="119063" cy="101600"/>
              <a:chOff x="3767" y="1406"/>
              <a:chExt cx="75" cy="64"/>
            </a:xfrm>
          </p:grpSpPr>
          <p:sp>
            <p:nvSpPr>
              <p:cNvPr id="54850" name="Rectangle 1510"/>
              <p:cNvSpPr>
                <a:spLocks noChangeArrowheads="1"/>
              </p:cNvSpPr>
              <p:nvPr/>
            </p:nvSpPr>
            <p:spPr bwMode="auto">
              <a:xfrm>
                <a:off x="3767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51" name="Rectangle 1511"/>
              <p:cNvSpPr>
                <a:spLocks noChangeArrowheads="1"/>
              </p:cNvSpPr>
              <p:nvPr/>
            </p:nvSpPr>
            <p:spPr bwMode="auto">
              <a:xfrm>
                <a:off x="3767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1" name="Group 1515"/>
            <p:cNvGrpSpPr>
              <a:grpSpLocks/>
            </p:cNvGrpSpPr>
            <p:nvPr/>
          </p:nvGrpSpPr>
          <p:grpSpPr bwMode="auto">
            <a:xfrm>
              <a:off x="5740400" y="2128838"/>
              <a:ext cx="120650" cy="103188"/>
              <a:chOff x="3616" y="1341"/>
              <a:chExt cx="76" cy="65"/>
            </a:xfrm>
          </p:grpSpPr>
          <p:sp>
            <p:nvSpPr>
              <p:cNvPr id="54848" name="Rectangle 1513"/>
              <p:cNvSpPr>
                <a:spLocks noChangeArrowheads="1"/>
              </p:cNvSpPr>
              <p:nvPr/>
            </p:nvSpPr>
            <p:spPr bwMode="auto">
              <a:xfrm>
                <a:off x="3616" y="1341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49" name="Rectangle 1514"/>
              <p:cNvSpPr>
                <a:spLocks noChangeArrowheads="1"/>
              </p:cNvSpPr>
              <p:nvPr/>
            </p:nvSpPr>
            <p:spPr bwMode="auto">
              <a:xfrm>
                <a:off x="3616" y="1341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3" name="Group 1518"/>
            <p:cNvGrpSpPr>
              <a:grpSpLocks/>
            </p:cNvGrpSpPr>
            <p:nvPr/>
          </p:nvGrpSpPr>
          <p:grpSpPr bwMode="auto">
            <a:xfrm>
              <a:off x="5861050" y="2128838"/>
              <a:ext cx="119063" cy="103188"/>
              <a:chOff x="3692" y="1341"/>
              <a:chExt cx="75" cy="65"/>
            </a:xfrm>
          </p:grpSpPr>
          <p:sp>
            <p:nvSpPr>
              <p:cNvPr id="54846" name="Rectangle 1516"/>
              <p:cNvSpPr>
                <a:spLocks noChangeArrowheads="1"/>
              </p:cNvSpPr>
              <p:nvPr/>
            </p:nvSpPr>
            <p:spPr bwMode="auto">
              <a:xfrm>
                <a:off x="3692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47" name="Rectangle 1517"/>
              <p:cNvSpPr>
                <a:spLocks noChangeArrowheads="1"/>
              </p:cNvSpPr>
              <p:nvPr/>
            </p:nvSpPr>
            <p:spPr bwMode="auto">
              <a:xfrm>
                <a:off x="3692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4" name="Group 1521"/>
            <p:cNvGrpSpPr>
              <a:grpSpLocks/>
            </p:cNvGrpSpPr>
            <p:nvPr/>
          </p:nvGrpSpPr>
          <p:grpSpPr bwMode="auto">
            <a:xfrm>
              <a:off x="5980113" y="2128838"/>
              <a:ext cx="119063" cy="103188"/>
              <a:chOff x="3767" y="1341"/>
              <a:chExt cx="75" cy="65"/>
            </a:xfrm>
          </p:grpSpPr>
          <p:sp>
            <p:nvSpPr>
              <p:cNvPr id="54844" name="Rectangle 1519"/>
              <p:cNvSpPr>
                <a:spLocks noChangeArrowheads="1"/>
              </p:cNvSpPr>
              <p:nvPr/>
            </p:nvSpPr>
            <p:spPr bwMode="auto">
              <a:xfrm>
                <a:off x="3767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45" name="Rectangle 1520"/>
              <p:cNvSpPr>
                <a:spLocks noChangeArrowheads="1"/>
              </p:cNvSpPr>
              <p:nvPr/>
            </p:nvSpPr>
            <p:spPr bwMode="auto">
              <a:xfrm>
                <a:off x="3767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5" name="Group 1524"/>
            <p:cNvGrpSpPr>
              <a:grpSpLocks/>
            </p:cNvGrpSpPr>
            <p:nvPr/>
          </p:nvGrpSpPr>
          <p:grpSpPr bwMode="auto">
            <a:xfrm>
              <a:off x="5740400" y="2027238"/>
              <a:ext cx="120650" cy="101600"/>
              <a:chOff x="3616" y="1277"/>
              <a:chExt cx="76" cy="64"/>
            </a:xfrm>
          </p:grpSpPr>
          <p:sp>
            <p:nvSpPr>
              <p:cNvPr id="54842" name="Rectangle 1522"/>
              <p:cNvSpPr>
                <a:spLocks noChangeArrowheads="1"/>
              </p:cNvSpPr>
              <p:nvPr/>
            </p:nvSpPr>
            <p:spPr bwMode="auto">
              <a:xfrm>
                <a:off x="3616" y="127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43" name="Rectangle 1523"/>
              <p:cNvSpPr>
                <a:spLocks noChangeArrowheads="1"/>
              </p:cNvSpPr>
              <p:nvPr/>
            </p:nvSpPr>
            <p:spPr bwMode="auto">
              <a:xfrm>
                <a:off x="3616" y="127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6" name="Group 1527"/>
            <p:cNvGrpSpPr>
              <a:grpSpLocks/>
            </p:cNvGrpSpPr>
            <p:nvPr/>
          </p:nvGrpSpPr>
          <p:grpSpPr bwMode="auto">
            <a:xfrm>
              <a:off x="5861050" y="2027238"/>
              <a:ext cx="119063" cy="101600"/>
              <a:chOff x="3692" y="1277"/>
              <a:chExt cx="75" cy="64"/>
            </a:xfrm>
          </p:grpSpPr>
          <p:sp>
            <p:nvSpPr>
              <p:cNvPr id="54840" name="Rectangle 1525"/>
              <p:cNvSpPr>
                <a:spLocks noChangeArrowheads="1"/>
              </p:cNvSpPr>
              <p:nvPr/>
            </p:nvSpPr>
            <p:spPr bwMode="auto">
              <a:xfrm>
                <a:off x="3692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41" name="Rectangle 1526"/>
              <p:cNvSpPr>
                <a:spLocks noChangeArrowheads="1"/>
              </p:cNvSpPr>
              <p:nvPr/>
            </p:nvSpPr>
            <p:spPr bwMode="auto">
              <a:xfrm>
                <a:off x="3692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7" name="Group 1530"/>
            <p:cNvGrpSpPr>
              <a:grpSpLocks/>
            </p:cNvGrpSpPr>
            <p:nvPr/>
          </p:nvGrpSpPr>
          <p:grpSpPr bwMode="auto">
            <a:xfrm>
              <a:off x="5980113" y="2027238"/>
              <a:ext cx="119063" cy="101600"/>
              <a:chOff x="3767" y="1277"/>
              <a:chExt cx="75" cy="64"/>
            </a:xfrm>
          </p:grpSpPr>
          <p:sp>
            <p:nvSpPr>
              <p:cNvPr id="54838" name="Rectangle 1528"/>
              <p:cNvSpPr>
                <a:spLocks noChangeArrowheads="1"/>
              </p:cNvSpPr>
              <p:nvPr/>
            </p:nvSpPr>
            <p:spPr bwMode="auto">
              <a:xfrm>
                <a:off x="3767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39" name="Rectangle 1529"/>
              <p:cNvSpPr>
                <a:spLocks noChangeArrowheads="1"/>
              </p:cNvSpPr>
              <p:nvPr/>
            </p:nvSpPr>
            <p:spPr bwMode="auto">
              <a:xfrm>
                <a:off x="3767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8" name="Group 1533"/>
            <p:cNvGrpSpPr>
              <a:grpSpLocks/>
            </p:cNvGrpSpPr>
            <p:nvPr/>
          </p:nvGrpSpPr>
          <p:grpSpPr bwMode="auto">
            <a:xfrm>
              <a:off x="4548188" y="2333625"/>
              <a:ext cx="119063" cy="101600"/>
              <a:chOff x="2865" y="1470"/>
              <a:chExt cx="75" cy="64"/>
            </a:xfrm>
          </p:grpSpPr>
          <p:sp>
            <p:nvSpPr>
              <p:cNvPr id="54836" name="Rectangle 1531"/>
              <p:cNvSpPr>
                <a:spLocks noChangeArrowheads="1"/>
              </p:cNvSpPr>
              <p:nvPr/>
            </p:nvSpPr>
            <p:spPr bwMode="auto">
              <a:xfrm>
                <a:off x="2865" y="1470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37" name="Rectangle 1532"/>
              <p:cNvSpPr>
                <a:spLocks noChangeArrowheads="1"/>
              </p:cNvSpPr>
              <p:nvPr/>
            </p:nvSpPr>
            <p:spPr bwMode="auto">
              <a:xfrm>
                <a:off x="2865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69" name="Group 1536"/>
            <p:cNvGrpSpPr>
              <a:grpSpLocks/>
            </p:cNvGrpSpPr>
            <p:nvPr/>
          </p:nvGrpSpPr>
          <p:grpSpPr bwMode="auto">
            <a:xfrm>
              <a:off x="4667250" y="2232025"/>
              <a:ext cx="119063" cy="101600"/>
              <a:chOff x="2940" y="1406"/>
              <a:chExt cx="75" cy="64"/>
            </a:xfrm>
          </p:grpSpPr>
          <p:sp>
            <p:nvSpPr>
              <p:cNvPr id="54834" name="Rectangle 1534"/>
              <p:cNvSpPr>
                <a:spLocks noChangeArrowheads="1"/>
              </p:cNvSpPr>
              <p:nvPr/>
            </p:nvSpPr>
            <p:spPr bwMode="auto">
              <a:xfrm>
                <a:off x="2940" y="1406"/>
                <a:ext cx="75" cy="64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35" name="Rectangle 1535"/>
              <p:cNvSpPr>
                <a:spLocks noChangeArrowheads="1"/>
              </p:cNvSpPr>
              <p:nvPr/>
            </p:nvSpPr>
            <p:spPr bwMode="auto">
              <a:xfrm>
                <a:off x="2940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0" name="Group 1539"/>
            <p:cNvGrpSpPr>
              <a:grpSpLocks/>
            </p:cNvGrpSpPr>
            <p:nvPr/>
          </p:nvGrpSpPr>
          <p:grpSpPr bwMode="auto">
            <a:xfrm>
              <a:off x="4905375" y="2384425"/>
              <a:ext cx="119063" cy="50800"/>
              <a:chOff x="3090" y="1502"/>
              <a:chExt cx="75" cy="32"/>
            </a:xfrm>
          </p:grpSpPr>
          <p:sp>
            <p:nvSpPr>
              <p:cNvPr id="54832" name="Rectangle 1537"/>
              <p:cNvSpPr>
                <a:spLocks noChangeArrowheads="1"/>
              </p:cNvSpPr>
              <p:nvPr/>
            </p:nvSpPr>
            <p:spPr bwMode="auto">
              <a:xfrm>
                <a:off x="3090" y="1502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33" name="Rectangle 1538"/>
              <p:cNvSpPr>
                <a:spLocks noChangeArrowheads="1"/>
              </p:cNvSpPr>
              <p:nvPr/>
            </p:nvSpPr>
            <p:spPr bwMode="auto">
              <a:xfrm>
                <a:off x="3090" y="1502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1" name="Group 1542"/>
            <p:cNvGrpSpPr>
              <a:grpSpLocks/>
            </p:cNvGrpSpPr>
            <p:nvPr/>
          </p:nvGrpSpPr>
          <p:grpSpPr bwMode="auto">
            <a:xfrm>
              <a:off x="4786313" y="2384425"/>
              <a:ext cx="119063" cy="50800"/>
              <a:chOff x="3015" y="1502"/>
              <a:chExt cx="75" cy="32"/>
            </a:xfrm>
          </p:grpSpPr>
          <p:sp>
            <p:nvSpPr>
              <p:cNvPr id="54830" name="Rectangle 1540"/>
              <p:cNvSpPr>
                <a:spLocks noChangeArrowheads="1"/>
              </p:cNvSpPr>
              <p:nvPr/>
            </p:nvSpPr>
            <p:spPr bwMode="auto">
              <a:xfrm>
                <a:off x="3015" y="1502"/>
                <a:ext cx="75" cy="32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31" name="Rectangle 1541"/>
              <p:cNvSpPr>
                <a:spLocks noChangeArrowheads="1"/>
              </p:cNvSpPr>
              <p:nvPr/>
            </p:nvSpPr>
            <p:spPr bwMode="auto">
              <a:xfrm>
                <a:off x="3015" y="1502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2" name="Group 1545"/>
            <p:cNvGrpSpPr>
              <a:grpSpLocks/>
            </p:cNvGrpSpPr>
            <p:nvPr/>
          </p:nvGrpSpPr>
          <p:grpSpPr bwMode="auto">
            <a:xfrm>
              <a:off x="4727575" y="2384425"/>
              <a:ext cx="58738" cy="50800"/>
              <a:chOff x="2978" y="1502"/>
              <a:chExt cx="37" cy="32"/>
            </a:xfrm>
          </p:grpSpPr>
          <p:sp>
            <p:nvSpPr>
              <p:cNvPr id="54828" name="Rectangle 1543"/>
              <p:cNvSpPr>
                <a:spLocks noChangeArrowheads="1"/>
              </p:cNvSpPr>
              <p:nvPr/>
            </p:nvSpPr>
            <p:spPr bwMode="auto">
              <a:xfrm>
                <a:off x="2978" y="1502"/>
                <a:ext cx="37" cy="32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29" name="Rectangle 1544"/>
              <p:cNvSpPr>
                <a:spLocks noChangeArrowheads="1"/>
              </p:cNvSpPr>
              <p:nvPr/>
            </p:nvSpPr>
            <p:spPr bwMode="auto">
              <a:xfrm>
                <a:off x="2978" y="1502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3" name="Group 1548"/>
            <p:cNvGrpSpPr>
              <a:grpSpLocks/>
            </p:cNvGrpSpPr>
            <p:nvPr/>
          </p:nvGrpSpPr>
          <p:grpSpPr bwMode="auto">
            <a:xfrm>
              <a:off x="4667250" y="2333625"/>
              <a:ext cx="60325" cy="101600"/>
              <a:chOff x="2940" y="1470"/>
              <a:chExt cx="38" cy="64"/>
            </a:xfrm>
          </p:grpSpPr>
          <p:sp>
            <p:nvSpPr>
              <p:cNvPr id="54826" name="Rectangle 1546"/>
              <p:cNvSpPr>
                <a:spLocks noChangeArrowheads="1"/>
              </p:cNvSpPr>
              <p:nvPr/>
            </p:nvSpPr>
            <p:spPr bwMode="auto">
              <a:xfrm>
                <a:off x="2940" y="1470"/>
                <a:ext cx="38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27" name="Rectangle 1547"/>
              <p:cNvSpPr>
                <a:spLocks noChangeArrowheads="1"/>
              </p:cNvSpPr>
              <p:nvPr/>
            </p:nvSpPr>
            <p:spPr bwMode="auto">
              <a:xfrm>
                <a:off x="2940" y="1470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4" name="Group 1551"/>
            <p:cNvGrpSpPr>
              <a:grpSpLocks/>
            </p:cNvGrpSpPr>
            <p:nvPr/>
          </p:nvGrpSpPr>
          <p:grpSpPr bwMode="auto">
            <a:xfrm>
              <a:off x="4429125" y="2333625"/>
              <a:ext cx="119063" cy="101600"/>
              <a:chOff x="2790" y="1470"/>
              <a:chExt cx="75" cy="64"/>
            </a:xfrm>
          </p:grpSpPr>
          <p:sp>
            <p:nvSpPr>
              <p:cNvPr id="54824" name="Rectangle 1549"/>
              <p:cNvSpPr>
                <a:spLocks noChangeArrowheads="1"/>
              </p:cNvSpPr>
              <p:nvPr/>
            </p:nvSpPr>
            <p:spPr bwMode="auto">
              <a:xfrm>
                <a:off x="2790" y="1470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25" name="Rectangle 1550"/>
              <p:cNvSpPr>
                <a:spLocks noChangeArrowheads="1"/>
              </p:cNvSpPr>
              <p:nvPr/>
            </p:nvSpPr>
            <p:spPr bwMode="auto">
              <a:xfrm>
                <a:off x="2790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5" name="Group 1554"/>
            <p:cNvGrpSpPr>
              <a:grpSpLocks/>
            </p:cNvGrpSpPr>
            <p:nvPr/>
          </p:nvGrpSpPr>
          <p:grpSpPr bwMode="auto">
            <a:xfrm>
              <a:off x="4429125" y="2232025"/>
              <a:ext cx="119063" cy="101600"/>
              <a:chOff x="2790" y="1406"/>
              <a:chExt cx="75" cy="64"/>
            </a:xfrm>
          </p:grpSpPr>
          <p:sp>
            <p:nvSpPr>
              <p:cNvPr id="54822" name="Rectangle 1552"/>
              <p:cNvSpPr>
                <a:spLocks noChangeArrowheads="1"/>
              </p:cNvSpPr>
              <p:nvPr/>
            </p:nvSpPr>
            <p:spPr bwMode="auto">
              <a:xfrm>
                <a:off x="2790" y="1406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23" name="Rectangle 1553"/>
              <p:cNvSpPr>
                <a:spLocks noChangeArrowheads="1"/>
              </p:cNvSpPr>
              <p:nvPr/>
            </p:nvSpPr>
            <p:spPr bwMode="auto">
              <a:xfrm>
                <a:off x="2790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6" name="Group 1557"/>
            <p:cNvGrpSpPr>
              <a:grpSpLocks/>
            </p:cNvGrpSpPr>
            <p:nvPr/>
          </p:nvGrpSpPr>
          <p:grpSpPr bwMode="auto">
            <a:xfrm>
              <a:off x="4189413" y="2333625"/>
              <a:ext cx="120650" cy="101600"/>
              <a:chOff x="2639" y="1470"/>
              <a:chExt cx="76" cy="64"/>
            </a:xfrm>
          </p:grpSpPr>
          <p:sp>
            <p:nvSpPr>
              <p:cNvPr id="54820" name="Rectangle 1555"/>
              <p:cNvSpPr>
                <a:spLocks noChangeArrowheads="1"/>
              </p:cNvSpPr>
              <p:nvPr/>
            </p:nvSpPr>
            <p:spPr bwMode="auto">
              <a:xfrm>
                <a:off x="2639" y="147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21" name="Rectangle 1556"/>
              <p:cNvSpPr>
                <a:spLocks noChangeArrowheads="1"/>
              </p:cNvSpPr>
              <p:nvPr/>
            </p:nvSpPr>
            <p:spPr bwMode="auto">
              <a:xfrm>
                <a:off x="2639" y="147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7" name="Group 1560"/>
            <p:cNvGrpSpPr>
              <a:grpSpLocks/>
            </p:cNvGrpSpPr>
            <p:nvPr/>
          </p:nvGrpSpPr>
          <p:grpSpPr bwMode="auto">
            <a:xfrm>
              <a:off x="4310063" y="2333625"/>
              <a:ext cx="119063" cy="101600"/>
              <a:chOff x="2715" y="1470"/>
              <a:chExt cx="75" cy="64"/>
            </a:xfrm>
          </p:grpSpPr>
          <p:sp>
            <p:nvSpPr>
              <p:cNvPr id="54818" name="Rectangle 1558"/>
              <p:cNvSpPr>
                <a:spLocks noChangeArrowheads="1"/>
              </p:cNvSpPr>
              <p:nvPr/>
            </p:nvSpPr>
            <p:spPr bwMode="auto">
              <a:xfrm>
                <a:off x="2715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19" name="Rectangle 1559"/>
              <p:cNvSpPr>
                <a:spLocks noChangeArrowheads="1"/>
              </p:cNvSpPr>
              <p:nvPr/>
            </p:nvSpPr>
            <p:spPr bwMode="auto">
              <a:xfrm>
                <a:off x="2715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8" name="Group 1563"/>
            <p:cNvGrpSpPr>
              <a:grpSpLocks/>
            </p:cNvGrpSpPr>
            <p:nvPr/>
          </p:nvGrpSpPr>
          <p:grpSpPr bwMode="auto">
            <a:xfrm>
              <a:off x="4070350" y="2333625"/>
              <a:ext cx="119063" cy="101600"/>
              <a:chOff x="2564" y="1470"/>
              <a:chExt cx="75" cy="64"/>
            </a:xfrm>
          </p:grpSpPr>
          <p:sp>
            <p:nvSpPr>
              <p:cNvPr id="54816" name="Rectangle 1561"/>
              <p:cNvSpPr>
                <a:spLocks noChangeArrowheads="1"/>
              </p:cNvSpPr>
              <p:nvPr/>
            </p:nvSpPr>
            <p:spPr bwMode="auto">
              <a:xfrm>
                <a:off x="2564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17" name="Rectangle 1562"/>
              <p:cNvSpPr>
                <a:spLocks noChangeArrowheads="1"/>
              </p:cNvSpPr>
              <p:nvPr/>
            </p:nvSpPr>
            <p:spPr bwMode="auto">
              <a:xfrm>
                <a:off x="2564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279" name="Group 1566"/>
            <p:cNvGrpSpPr>
              <a:grpSpLocks/>
            </p:cNvGrpSpPr>
            <p:nvPr/>
          </p:nvGrpSpPr>
          <p:grpSpPr bwMode="auto">
            <a:xfrm>
              <a:off x="3951288" y="2333625"/>
              <a:ext cx="119063" cy="101600"/>
              <a:chOff x="2489" y="1470"/>
              <a:chExt cx="75" cy="64"/>
            </a:xfrm>
          </p:grpSpPr>
          <p:sp>
            <p:nvSpPr>
              <p:cNvPr id="54814" name="Rectangle 1564"/>
              <p:cNvSpPr>
                <a:spLocks noChangeArrowheads="1"/>
              </p:cNvSpPr>
              <p:nvPr/>
            </p:nvSpPr>
            <p:spPr bwMode="auto">
              <a:xfrm>
                <a:off x="2489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15" name="Rectangle 1565"/>
              <p:cNvSpPr>
                <a:spLocks noChangeArrowheads="1"/>
              </p:cNvSpPr>
              <p:nvPr/>
            </p:nvSpPr>
            <p:spPr bwMode="auto">
              <a:xfrm>
                <a:off x="2489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44" name="Group 1569"/>
            <p:cNvGrpSpPr>
              <a:grpSpLocks/>
            </p:cNvGrpSpPr>
            <p:nvPr/>
          </p:nvGrpSpPr>
          <p:grpSpPr bwMode="auto">
            <a:xfrm>
              <a:off x="3951288" y="2232025"/>
              <a:ext cx="119063" cy="101600"/>
              <a:chOff x="2489" y="1406"/>
              <a:chExt cx="75" cy="64"/>
            </a:xfrm>
          </p:grpSpPr>
          <p:sp>
            <p:nvSpPr>
              <p:cNvPr id="54812" name="Rectangle 1567"/>
              <p:cNvSpPr>
                <a:spLocks noChangeArrowheads="1"/>
              </p:cNvSpPr>
              <p:nvPr/>
            </p:nvSpPr>
            <p:spPr bwMode="auto">
              <a:xfrm>
                <a:off x="2489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13" name="Rectangle 1568"/>
              <p:cNvSpPr>
                <a:spLocks noChangeArrowheads="1"/>
              </p:cNvSpPr>
              <p:nvPr/>
            </p:nvSpPr>
            <p:spPr bwMode="auto">
              <a:xfrm>
                <a:off x="2489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45" name="Group 1572"/>
            <p:cNvGrpSpPr>
              <a:grpSpLocks/>
            </p:cNvGrpSpPr>
            <p:nvPr/>
          </p:nvGrpSpPr>
          <p:grpSpPr bwMode="auto">
            <a:xfrm>
              <a:off x="3832225" y="2333625"/>
              <a:ext cx="119063" cy="101600"/>
              <a:chOff x="2414" y="1470"/>
              <a:chExt cx="75" cy="64"/>
            </a:xfrm>
          </p:grpSpPr>
          <p:sp>
            <p:nvSpPr>
              <p:cNvPr id="54810" name="Rectangle 1570"/>
              <p:cNvSpPr>
                <a:spLocks noChangeArrowheads="1"/>
              </p:cNvSpPr>
              <p:nvPr/>
            </p:nvSpPr>
            <p:spPr bwMode="auto">
              <a:xfrm>
                <a:off x="2414" y="1470"/>
                <a:ext cx="75" cy="64"/>
              </a:xfrm>
              <a:prstGeom prst="rect">
                <a:avLst/>
              </a:prstGeom>
              <a:solidFill>
                <a:srgbClr val="99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11" name="Rectangle 1571"/>
              <p:cNvSpPr>
                <a:spLocks noChangeArrowheads="1"/>
              </p:cNvSpPr>
              <p:nvPr/>
            </p:nvSpPr>
            <p:spPr bwMode="auto">
              <a:xfrm>
                <a:off x="2414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46" name="Group 1575"/>
            <p:cNvGrpSpPr>
              <a:grpSpLocks/>
            </p:cNvGrpSpPr>
            <p:nvPr/>
          </p:nvGrpSpPr>
          <p:grpSpPr bwMode="auto">
            <a:xfrm>
              <a:off x="3832225" y="2232025"/>
              <a:ext cx="119063" cy="101600"/>
              <a:chOff x="2414" y="1406"/>
              <a:chExt cx="75" cy="64"/>
            </a:xfrm>
          </p:grpSpPr>
          <p:sp>
            <p:nvSpPr>
              <p:cNvPr id="54808" name="Rectangle 1573"/>
              <p:cNvSpPr>
                <a:spLocks noChangeArrowheads="1"/>
              </p:cNvSpPr>
              <p:nvPr/>
            </p:nvSpPr>
            <p:spPr bwMode="auto">
              <a:xfrm>
                <a:off x="2414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09" name="Rectangle 1574"/>
              <p:cNvSpPr>
                <a:spLocks noChangeArrowheads="1"/>
              </p:cNvSpPr>
              <p:nvPr/>
            </p:nvSpPr>
            <p:spPr bwMode="auto">
              <a:xfrm>
                <a:off x="2414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47" name="Group 1578"/>
            <p:cNvGrpSpPr>
              <a:grpSpLocks/>
            </p:cNvGrpSpPr>
            <p:nvPr/>
          </p:nvGrpSpPr>
          <p:grpSpPr bwMode="auto">
            <a:xfrm>
              <a:off x="3832225" y="2128838"/>
              <a:ext cx="119063" cy="103188"/>
              <a:chOff x="2414" y="1341"/>
              <a:chExt cx="75" cy="65"/>
            </a:xfrm>
          </p:grpSpPr>
          <p:sp>
            <p:nvSpPr>
              <p:cNvPr id="54806" name="Rectangle 1576"/>
              <p:cNvSpPr>
                <a:spLocks noChangeArrowheads="1"/>
              </p:cNvSpPr>
              <p:nvPr/>
            </p:nvSpPr>
            <p:spPr bwMode="auto">
              <a:xfrm>
                <a:off x="2414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07" name="Rectangle 1577"/>
              <p:cNvSpPr>
                <a:spLocks noChangeArrowheads="1"/>
              </p:cNvSpPr>
              <p:nvPr/>
            </p:nvSpPr>
            <p:spPr bwMode="auto">
              <a:xfrm>
                <a:off x="2414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48" name="Group 1581"/>
            <p:cNvGrpSpPr>
              <a:grpSpLocks/>
            </p:cNvGrpSpPr>
            <p:nvPr/>
          </p:nvGrpSpPr>
          <p:grpSpPr bwMode="auto">
            <a:xfrm>
              <a:off x="3951288" y="2128838"/>
              <a:ext cx="119063" cy="50800"/>
              <a:chOff x="2489" y="1341"/>
              <a:chExt cx="75" cy="32"/>
            </a:xfrm>
          </p:grpSpPr>
          <p:sp>
            <p:nvSpPr>
              <p:cNvPr id="54804" name="Rectangle 1579"/>
              <p:cNvSpPr>
                <a:spLocks noChangeArrowheads="1"/>
              </p:cNvSpPr>
              <p:nvPr/>
            </p:nvSpPr>
            <p:spPr bwMode="auto">
              <a:xfrm>
                <a:off x="2489" y="134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05" name="Rectangle 1580"/>
              <p:cNvSpPr>
                <a:spLocks noChangeArrowheads="1"/>
              </p:cNvSpPr>
              <p:nvPr/>
            </p:nvSpPr>
            <p:spPr bwMode="auto">
              <a:xfrm>
                <a:off x="2489" y="134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49" name="Group 1584"/>
            <p:cNvGrpSpPr>
              <a:grpSpLocks/>
            </p:cNvGrpSpPr>
            <p:nvPr/>
          </p:nvGrpSpPr>
          <p:grpSpPr bwMode="auto">
            <a:xfrm>
              <a:off x="3951288" y="2179638"/>
              <a:ext cx="119063" cy="52388"/>
              <a:chOff x="2489" y="1373"/>
              <a:chExt cx="75" cy="33"/>
            </a:xfrm>
          </p:grpSpPr>
          <p:sp>
            <p:nvSpPr>
              <p:cNvPr id="54802" name="Rectangle 1582"/>
              <p:cNvSpPr>
                <a:spLocks noChangeArrowheads="1"/>
              </p:cNvSpPr>
              <p:nvPr/>
            </p:nvSpPr>
            <p:spPr bwMode="auto">
              <a:xfrm>
                <a:off x="2489" y="1373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03" name="Rectangle 1583"/>
              <p:cNvSpPr>
                <a:spLocks noChangeArrowheads="1"/>
              </p:cNvSpPr>
              <p:nvPr/>
            </p:nvSpPr>
            <p:spPr bwMode="auto">
              <a:xfrm>
                <a:off x="2489" y="1373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0" name="Group 1587"/>
            <p:cNvGrpSpPr>
              <a:grpSpLocks/>
            </p:cNvGrpSpPr>
            <p:nvPr/>
          </p:nvGrpSpPr>
          <p:grpSpPr bwMode="auto">
            <a:xfrm>
              <a:off x="3832225" y="2078038"/>
              <a:ext cx="60325" cy="50800"/>
              <a:chOff x="2414" y="1309"/>
              <a:chExt cx="38" cy="32"/>
            </a:xfrm>
          </p:grpSpPr>
          <p:sp>
            <p:nvSpPr>
              <p:cNvPr id="54800" name="Rectangle 1585"/>
              <p:cNvSpPr>
                <a:spLocks noChangeArrowheads="1"/>
              </p:cNvSpPr>
              <p:nvPr/>
            </p:nvSpPr>
            <p:spPr bwMode="auto">
              <a:xfrm>
                <a:off x="2414" y="1309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801" name="Rectangle 1586"/>
              <p:cNvSpPr>
                <a:spLocks noChangeArrowheads="1"/>
              </p:cNvSpPr>
              <p:nvPr/>
            </p:nvSpPr>
            <p:spPr bwMode="auto">
              <a:xfrm>
                <a:off x="2414" y="1309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1" name="Group 1590"/>
            <p:cNvGrpSpPr>
              <a:grpSpLocks/>
            </p:cNvGrpSpPr>
            <p:nvPr/>
          </p:nvGrpSpPr>
          <p:grpSpPr bwMode="auto">
            <a:xfrm>
              <a:off x="3116263" y="2333625"/>
              <a:ext cx="119063" cy="101600"/>
              <a:chOff x="1963" y="1470"/>
              <a:chExt cx="75" cy="64"/>
            </a:xfrm>
          </p:grpSpPr>
          <p:sp>
            <p:nvSpPr>
              <p:cNvPr id="54798" name="Rectangle 1588"/>
              <p:cNvSpPr>
                <a:spLocks noChangeArrowheads="1"/>
              </p:cNvSpPr>
              <p:nvPr/>
            </p:nvSpPr>
            <p:spPr bwMode="auto">
              <a:xfrm>
                <a:off x="1963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99" name="Rectangle 1589"/>
              <p:cNvSpPr>
                <a:spLocks noChangeArrowheads="1"/>
              </p:cNvSpPr>
              <p:nvPr/>
            </p:nvSpPr>
            <p:spPr bwMode="auto">
              <a:xfrm>
                <a:off x="1963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2" name="Group 1593"/>
            <p:cNvGrpSpPr>
              <a:grpSpLocks/>
            </p:cNvGrpSpPr>
            <p:nvPr/>
          </p:nvGrpSpPr>
          <p:grpSpPr bwMode="auto">
            <a:xfrm>
              <a:off x="3235325" y="2333625"/>
              <a:ext cx="119063" cy="101600"/>
              <a:chOff x="2038" y="1470"/>
              <a:chExt cx="75" cy="64"/>
            </a:xfrm>
          </p:grpSpPr>
          <p:sp>
            <p:nvSpPr>
              <p:cNvPr id="54796" name="Rectangle 1591"/>
              <p:cNvSpPr>
                <a:spLocks noChangeArrowheads="1"/>
              </p:cNvSpPr>
              <p:nvPr/>
            </p:nvSpPr>
            <p:spPr bwMode="auto">
              <a:xfrm>
                <a:off x="2038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97" name="Rectangle 1592"/>
              <p:cNvSpPr>
                <a:spLocks noChangeArrowheads="1"/>
              </p:cNvSpPr>
              <p:nvPr/>
            </p:nvSpPr>
            <p:spPr bwMode="auto">
              <a:xfrm>
                <a:off x="2038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3" name="Group 1596"/>
            <p:cNvGrpSpPr>
              <a:grpSpLocks/>
            </p:cNvGrpSpPr>
            <p:nvPr/>
          </p:nvGrpSpPr>
          <p:grpSpPr bwMode="auto">
            <a:xfrm>
              <a:off x="3354388" y="2333625"/>
              <a:ext cx="120650" cy="101600"/>
              <a:chOff x="2113" y="1470"/>
              <a:chExt cx="76" cy="64"/>
            </a:xfrm>
          </p:grpSpPr>
          <p:sp>
            <p:nvSpPr>
              <p:cNvPr id="54794" name="Rectangle 1594"/>
              <p:cNvSpPr>
                <a:spLocks noChangeArrowheads="1"/>
              </p:cNvSpPr>
              <p:nvPr/>
            </p:nvSpPr>
            <p:spPr bwMode="auto">
              <a:xfrm>
                <a:off x="2113" y="147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95" name="Rectangle 1595"/>
              <p:cNvSpPr>
                <a:spLocks noChangeArrowheads="1"/>
              </p:cNvSpPr>
              <p:nvPr/>
            </p:nvSpPr>
            <p:spPr bwMode="auto">
              <a:xfrm>
                <a:off x="2113" y="147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4" name="Group 1599"/>
            <p:cNvGrpSpPr>
              <a:grpSpLocks/>
            </p:cNvGrpSpPr>
            <p:nvPr/>
          </p:nvGrpSpPr>
          <p:grpSpPr bwMode="auto">
            <a:xfrm>
              <a:off x="3475038" y="2333625"/>
              <a:ext cx="119063" cy="101600"/>
              <a:chOff x="2189" y="1470"/>
              <a:chExt cx="75" cy="64"/>
            </a:xfrm>
          </p:grpSpPr>
          <p:sp>
            <p:nvSpPr>
              <p:cNvPr id="54792" name="Rectangle 1597"/>
              <p:cNvSpPr>
                <a:spLocks noChangeArrowheads="1"/>
              </p:cNvSpPr>
              <p:nvPr/>
            </p:nvSpPr>
            <p:spPr bwMode="auto">
              <a:xfrm>
                <a:off x="2189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93" name="Rectangle 1598"/>
              <p:cNvSpPr>
                <a:spLocks noChangeArrowheads="1"/>
              </p:cNvSpPr>
              <p:nvPr/>
            </p:nvSpPr>
            <p:spPr bwMode="auto">
              <a:xfrm>
                <a:off x="2189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5" name="Group 1602"/>
            <p:cNvGrpSpPr>
              <a:grpSpLocks/>
            </p:cNvGrpSpPr>
            <p:nvPr/>
          </p:nvGrpSpPr>
          <p:grpSpPr bwMode="auto">
            <a:xfrm>
              <a:off x="3594100" y="2333625"/>
              <a:ext cx="119063" cy="101600"/>
              <a:chOff x="2264" y="1470"/>
              <a:chExt cx="75" cy="64"/>
            </a:xfrm>
          </p:grpSpPr>
          <p:sp>
            <p:nvSpPr>
              <p:cNvPr id="54790" name="Rectangle 1600"/>
              <p:cNvSpPr>
                <a:spLocks noChangeArrowheads="1"/>
              </p:cNvSpPr>
              <p:nvPr/>
            </p:nvSpPr>
            <p:spPr bwMode="auto">
              <a:xfrm>
                <a:off x="2264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91" name="Rectangle 1601"/>
              <p:cNvSpPr>
                <a:spLocks noChangeArrowheads="1"/>
              </p:cNvSpPr>
              <p:nvPr/>
            </p:nvSpPr>
            <p:spPr bwMode="auto">
              <a:xfrm>
                <a:off x="2264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6" name="Group 1605"/>
            <p:cNvGrpSpPr>
              <a:grpSpLocks/>
            </p:cNvGrpSpPr>
            <p:nvPr/>
          </p:nvGrpSpPr>
          <p:grpSpPr bwMode="auto">
            <a:xfrm>
              <a:off x="3713163" y="2333625"/>
              <a:ext cx="119063" cy="101600"/>
              <a:chOff x="2339" y="1470"/>
              <a:chExt cx="75" cy="64"/>
            </a:xfrm>
          </p:grpSpPr>
          <p:sp>
            <p:nvSpPr>
              <p:cNvPr id="54788" name="Rectangle 1603"/>
              <p:cNvSpPr>
                <a:spLocks noChangeArrowheads="1"/>
              </p:cNvSpPr>
              <p:nvPr/>
            </p:nvSpPr>
            <p:spPr bwMode="auto">
              <a:xfrm>
                <a:off x="2339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89" name="Rectangle 1604"/>
              <p:cNvSpPr>
                <a:spLocks noChangeArrowheads="1"/>
              </p:cNvSpPr>
              <p:nvPr/>
            </p:nvSpPr>
            <p:spPr bwMode="auto">
              <a:xfrm>
                <a:off x="2339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7" name="Group 1608"/>
            <p:cNvGrpSpPr>
              <a:grpSpLocks/>
            </p:cNvGrpSpPr>
            <p:nvPr/>
          </p:nvGrpSpPr>
          <p:grpSpPr bwMode="auto">
            <a:xfrm>
              <a:off x="3116263" y="2232025"/>
              <a:ext cx="119063" cy="101600"/>
              <a:chOff x="1963" y="1406"/>
              <a:chExt cx="75" cy="64"/>
            </a:xfrm>
          </p:grpSpPr>
          <p:sp>
            <p:nvSpPr>
              <p:cNvPr id="54786" name="Rectangle 1606"/>
              <p:cNvSpPr>
                <a:spLocks noChangeArrowheads="1"/>
              </p:cNvSpPr>
              <p:nvPr/>
            </p:nvSpPr>
            <p:spPr bwMode="auto">
              <a:xfrm>
                <a:off x="1963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87" name="Rectangle 1607"/>
              <p:cNvSpPr>
                <a:spLocks noChangeArrowheads="1"/>
              </p:cNvSpPr>
              <p:nvPr/>
            </p:nvSpPr>
            <p:spPr bwMode="auto">
              <a:xfrm>
                <a:off x="1963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8" name="Group 1611"/>
            <p:cNvGrpSpPr>
              <a:grpSpLocks/>
            </p:cNvGrpSpPr>
            <p:nvPr/>
          </p:nvGrpSpPr>
          <p:grpSpPr bwMode="auto">
            <a:xfrm>
              <a:off x="3235325" y="2232025"/>
              <a:ext cx="119063" cy="101600"/>
              <a:chOff x="2038" y="1406"/>
              <a:chExt cx="75" cy="64"/>
            </a:xfrm>
          </p:grpSpPr>
          <p:sp>
            <p:nvSpPr>
              <p:cNvPr id="54784" name="Rectangle 1609"/>
              <p:cNvSpPr>
                <a:spLocks noChangeArrowheads="1"/>
              </p:cNvSpPr>
              <p:nvPr/>
            </p:nvSpPr>
            <p:spPr bwMode="auto">
              <a:xfrm>
                <a:off x="2038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85" name="Rectangle 1610"/>
              <p:cNvSpPr>
                <a:spLocks noChangeArrowheads="1"/>
              </p:cNvSpPr>
              <p:nvPr/>
            </p:nvSpPr>
            <p:spPr bwMode="auto">
              <a:xfrm>
                <a:off x="2038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59" name="Group 1614"/>
            <p:cNvGrpSpPr>
              <a:grpSpLocks/>
            </p:cNvGrpSpPr>
            <p:nvPr/>
          </p:nvGrpSpPr>
          <p:grpSpPr bwMode="auto">
            <a:xfrm>
              <a:off x="3354388" y="2232025"/>
              <a:ext cx="120650" cy="101600"/>
              <a:chOff x="2113" y="1406"/>
              <a:chExt cx="76" cy="64"/>
            </a:xfrm>
          </p:grpSpPr>
          <p:sp>
            <p:nvSpPr>
              <p:cNvPr id="54782" name="Rectangle 1612"/>
              <p:cNvSpPr>
                <a:spLocks noChangeArrowheads="1"/>
              </p:cNvSpPr>
              <p:nvPr/>
            </p:nvSpPr>
            <p:spPr bwMode="auto">
              <a:xfrm>
                <a:off x="2113" y="1406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83" name="Rectangle 1613"/>
              <p:cNvSpPr>
                <a:spLocks noChangeArrowheads="1"/>
              </p:cNvSpPr>
              <p:nvPr/>
            </p:nvSpPr>
            <p:spPr bwMode="auto">
              <a:xfrm>
                <a:off x="2113" y="1406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0" name="Group 1617"/>
            <p:cNvGrpSpPr>
              <a:grpSpLocks/>
            </p:cNvGrpSpPr>
            <p:nvPr/>
          </p:nvGrpSpPr>
          <p:grpSpPr bwMode="auto">
            <a:xfrm>
              <a:off x="3475038" y="2232025"/>
              <a:ext cx="119063" cy="101600"/>
              <a:chOff x="2189" y="1406"/>
              <a:chExt cx="75" cy="64"/>
            </a:xfrm>
          </p:grpSpPr>
          <p:sp>
            <p:nvSpPr>
              <p:cNvPr id="54780" name="Rectangle 1615"/>
              <p:cNvSpPr>
                <a:spLocks noChangeArrowheads="1"/>
              </p:cNvSpPr>
              <p:nvPr/>
            </p:nvSpPr>
            <p:spPr bwMode="auto">
              <a:xfrm>
                <a:off x="2189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81" name="Rectangle 1616"/>
              <p:cNvSpPr>
                <a:spLocks noChangeArrowheads="1"/>
              </p:cNvSpPr>
              <p:nvPr/>
            </p:nvSpPr>
            <p:spPr bwMode="auto">
              <a:xfrm>
                <a:off x="2189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1" name="Group 1620"/>
            <p:cNvGrpSpPr>
              <a:grpSpLocks/>
            </p:cNvGrpSpPr>
            <p:nvPr/>
          </p:nvGrpSpPr>
          <p:grpSpPr bwMode="auto">
            <a:xfrm>
              <a:off x="3594100" y="2232025"/>
              <a:ext cx="119063" cy="101600"/>
              <a:chOff x="2264" y="1406"/>
              <a:chExt cx="75" cy="64"/>
            </a:xfrm>
          </p:grpSpPr>
          <p:sp>
            <p:nvSpPr>
              <p:cNvPr id="54778" name="Rectangle 1618"/>
              <p:cNvSpPr>
                <a:spLocks noChangeArrowheads="1"/>
              </p:cNvSpPr>
              <p:nvPr/>
            </p:nvSpPr>
            <p:spPr bwMode="auto">
              <a:xfrm>
                <a:off x="2264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79" name="Rectangle 1619"/>
              <p:cNvSpPr>
                <a:spLocks noChangeArrowheads="1"/>
              </p:cNvSpPr>
              <p:nvPr/>
            </p:nvSpPr>
            <p:spPr bwMode="auto">
              <a:xfrm>
                <a:off x="2264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2" name="Group 1623"/>
            <p:cNvGrpSpPr>
              <a:grpSpLocks/>
            </p:cNvGrpSpPr>
            <p:nvPr/>
          </p:nvGrpSpPr>
          <p:grpSpPr bwMode="auto">
            <a:xfrm>
              <a:off x="3713163" y="2232025"/>
              <a:ext cx="119063" cy="101600"/>
              <a:chOff x="2339" y="1406"/>
              <a:chExt cx="75" cy="64"/>
            </a:xfrm>
          </p:grpSpPr>
          <p:sp>
            <p:nvSpPr>
              <p:cNvPr id="54776" name="Rectangle 1621"/>
              <p:cNvSpPr>
                <a:spLocks noChangeArrowheads="1"/>
              </p:cNvSpPr>
              <p:nvPr/>
            </p:nvSpPr>
            <p:spPr bwMode="auto">
              <a:xfrm>
                <a:off x="2339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77" name="Rectangle 1622"/>
              <p:cNvSpPr>
                <a:spLocks noChangeArrowheads="1"/>
              </p:cNvSpPr>
              <p:nvPr/>
            </p:nvSpPr>
            <p:spPr bwMode="auto">
              <a:xfrm>
                <a:off x="2339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3" name="Group 1626"/>
            <p:cNvGrpSpPr>
              <a:grpSpLocks/>
            </p:cNvGrpSpPr>
            <p:nvPr/>
          </p:nvGrpSpPr>
          <p:grpSpPr bwMode="auto">
            <a:xfrm>
              <a:off x="3116263" y="2128838"/>
              <a:ext cx="119063" cy="103188"/>
              <a:chOff x="1963" y="1341"/>
              <a:chExt cx="75" cy="65"/>
            </a:xfrm>
          </p:grpSpPr>
          <p:sp>
            <p:nvSpPr>
              <p:cNvPr id="54774" name="Rectangle 1624"/>
              <p:cNvSpPr>
                <a:spLocks noChangeArrowheads="1"/>
              </p:cNvSpPr>
              <p:nvPr/>
            </p:nvSpPr>
            <p:spPr bwMode="auto">
              <a:xfrm>
                <a:off x="1963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75" name="Rectangle 1625"/>
              <p:cNvSpPr>
                <a:spLocks noChangeArrowheads="1"/>
              </p:cNvSpPr>
              <p:nvPr/>
            </p:nvSpPr>
            <p:spPr bwMode="auto">
              <a:xfrm>
                <a:off x="1963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4" name="Group 1629"/>
            <p:cNvGrpSpPr>
              <a:grpSpLocks/>
            </p:cNvGrpSpPr>
            <p:nvPr/>
          </p:nvGrpSpPr>
          <p:grpSpPr bwMode="auto">
            <a:xfrm>
              <a:off x="3235325" y="2128838"/>
              <a:ext cx="119063" cy="103188"/>
              <a:chOff x="2038" y="1341"/>
              <a:chExt cx="75" cy="65"/>
            </a:xfrm>
          </p:grpSpPr>
          <p:sp>
            <p:nvSpPr>
              <p:cNvPr id="54772" name="Rectangle 1627"/>
              <p:cNvSpPr>
                <a:spLocks noChangeArrowheads="1"/>
              </p:cNvSpPr>
              <p:nvPr/>
            </p:nvSpPr>
            <p:spPr bwMode="auto">
              <a:xfrm>
                <a:off x="2038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73" name="Rectangle 1628"/>
              <p:cNvSpPr>
                <a:spLocks noChangeArrowheads="1"/>
              </p:cNvSpPr>
              <p:nvPr/>
            </p:nvSpPr>
            <p:spPr bwMode="auto">
              <a:xfrm>
                <a:off x="2038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5" name="Group 1632"/>
            <p:cNvGrpSpPr>
              <a:grpSpLocks/>
            </p:cNvGrpSpPr>
            <p:nvPr/>
          </p:nvGrpSpPr>
          <p:grpSpPr bwMode="auto">
            <a:xfrm>
              <a:off x="3354388" y="2128838"/>
              <a:ext cx="120650" cy="103188"/>
              <a:chOff x="2113" y="1341"/>
              <a:chExt cx="76" cy="65"/>
            </a:xfrm>
          </p:grpSpPr>
          <p:sp>
            <p:nvSpPr>
              <p:cNvPr id="54770" name="Rectangle 1630"/>
              <p:cNvSpPr>
                <a:spLocks noChangeArrowheads="1"/>
              </p:cNvSpPr>
              <p:nvPr/>
            </p:nvSpPr>
            <p:spPr bwMode="auto">
              <a:xfrm>
                <a:off x="2113" y="1341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71" name="Rectangle 1631"/>
              <p:cNvSpPr>
                <a:spLocks noChangeArrowheads="1"/>
              </p:cNvSpPr>
              <p:nvPr/>
            </p:nvSpPr>
            <p:spPr bwMode="auto">
              <a:xfrm>
                <a:off x="2113" y="1341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6" name="Group 1635"/>
            <p:cNvGrpSpPr>
              <a:grpSpLocks/>
            </p:cNvGrpSpPr>
            <p:nvPr/>
          </p:nvGrpSpPr>
          <p:grpSpPr bwMode="auto">
            <a:xfrm>
              <a:off x="3475038" y="2128838"/>
              <a:ext cx="119063" cy="103188"/>
              <a:chOff x="2189" y="1341"/>
              <a:chExt cx="75" cy="65"/>
            </a:xfrm>
          </p:grpSpPr>
          <p:sp>
            <p:nvSpPr>
              <p:cNvPr id="54768" name="Rectangle 1633"/>
              <p:cNvSpPr>
                <a:spLocks noChangeArrowheads="1"/>
              </p:cNvSpPr>
              <p:nvPr/>
            </p:nvSpPr>
            <p:spPr bwMode="auto">
              <a:xfrm>
                <a:off x="2189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69" name="Rectangle 1634"/>
              <p:cNvSpPr>
                <a:spLocks noChangeArrowheads="1"/>
              </p:cNvSpPr>
              <p:nvPr/>
            </p:nvSpPr>
            <p:spPr bwMode="auto">
              <a:xfrm>
                <a:off x="2189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7" name="Group 1638"/>
            <p:cNvGrpSpPr>
              <a:grpSpLocks/>
            </p:cNvGrpSpPr>
            <p:nvPr/>
          </p:nvGrpSpPr>
          <p:grpSpPr bwMode="auto">
            <a:xfrm>
              <a:off x="3594100" y="2128838"/>
              <a:ext cx="119063" cy="103188"/>
              <a:chOff x="2264" y="1341"/>
              <a:chExt cx="75" cy="65"/>
            </a:xfrm>
          </p:grpSpPr>
          <p:sp>
            <p:nvSpPr>
              <p:cNvPr id="54766" name="Rectangle 1636"/>
              <p:cNvSpPr>
                <a:spLocks noChangeArrowheads="1"/>
              </p:cNvSpPr>
              <p:nvPr/>
            </p:nvSpPr>
            <p:spPr bwMode="auto">
              <a:xfrm>
                <a:off x="2264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67" name="Rectangle 1637"/>
              <p:cNvSpPr>
                <a:spLocks noChangeArrowheads="1"/>
              </p:cNvSpPr>
              <p:nvPr/>
            </p:nvSpPr>
            <p:spPr bwMode="auto">
              <a:xfrm>
                <a:off x="2264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8" name="Group 1641"/>
            <p:cNvGrpSpPr>
              <a:grpSpLocks/>
            </p:cNvGrpSpPr>
            <p:nvPr/>
          </p:nvGrpSpPr>
          <p:grpSpPr bwMode="auto">
            <a:xfrm>
              <a:off x="3713163" y="2128838"/>
              <a:ext cx="119063" cy="103188"/>
              <a:chOff x="2339" y="1341"/>
              <a:chExt cx="75" cy="65"/>
            </a:xfrm>
          </p:grpSpPr>
          <p:sp>
            <p:nvSpPr>
              <p:cNvPr id="54764" name="Rectangle 1639"/>
              <p:cNvSpPr>
                <a:spLocks noChangeArrowheads="1"/>
              </p:cNvSpPr>
              <p:nvPr/>
            </p:nvSpPr>
            <p:spPr bwMode="auto">
              <a:xfrm>
                <a:off x="2339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65" name="Rectangle 1640"/>
              <p:cNvSpPr>
                <a:spLocks noChangeArrowheads="1"/>
              </p:cNvSpPr>
              <p:nvPr/>
            </p:nvSpPr>
            <p:spPr bwMode="auto">
              <a:xfrm>
                <a:off x="2339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69" name="Group 1644"/>
            <p:cNvGrpSpPr>
              <a:grpSpLocks/>
            </p:cNvGrpSpPr>
            <p:nvPr/>
          </p:nvGrpSpPr>
          <p:grpSpPr bwMode="auto">
            <a:xfrm>
              <a:off x="3803650" y="2538413"/>
              <a:ext cx="119063" cy="101600"/>
              <a:chOff x="2396" y="1599"/>
              <a:chExt cx="75" cy="64"/>
            </a:xfrm>
          </p:grpSpPr>
          <p:sp>
            <p:nvSpPr>
              <p:cNvPr id="54762" name="Rectangle 1642"/>
              <p:cNvSpPr>
                <a:spLocks noChangeArrowheads="1"/>
              </p:cNvSpPr>
              <p:nvPr/>
            </p:nvSpPr>
            <p:spPr bwMode="auto">
              <a:xfrm>
                <a:off x="2396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63" name="Rectangle 1643"/>
              <p:cNvSpPr>
                <a:spLocks noChangeArrowheads="1"/>
              </p:cNvSpPr>
              <p:nvPr/>
            </p:nvSpPr>
            <p:spPr bwMode="auto">
              <a:xfrm>
                <a:off x="2396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2" name="Group 1647"/>
            <p:cNvGrpSpPr>
              <a:grpSpLocks/>
            </p:cNvGrpSpPr>
            <p:nvPr/>
          </p:nvGrpSpPr>
          <p:grpSpPr bwMode="auto">
            <a:xfrm>
              <a:off x="3803650" y="2435225"/>
              <a:ext cx="119063" cy="103188"/>
              <a:chOff x="2396" y="1534"/>
              <a:chExt cx="75" cy="65"/>
            </a:xfrm>
          </p:grpSpPr>
          <p:sp>
            <p:nvSpPr>
              <p:cNvPr id="54760" name="Rectangle 1645"/>
              <p:cNvSpPr>
                <a:spLocks noChangeArrowheads="1"/>
              </p:cNvSpPr>
              <p:nvPr/>
            </p:nvSpPr>
            <p:spPr bwMode="auto">
              <a:xfrm>
                <a:off x="2396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61" name="Rectangle 1646"/>
              <p:cNvSpPr>
                <a:spLocks noChangeArrowheads="1"/>
              </p:cNvSpPr>
              <p:nvPr/>
            </p:nvSpPr>
            <p:spPr bwMode="auto">
              <a:xfrm>
                <a:off x="2396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3" name="Group 1650"/>
            <p:cNvGrpSpPr>
              <a:grpSpLocks/>
            </p:cNvGrpSpPr>
            <p:nvPr/>
          </p:nvGrpSpPr>
          <p:grpSpPr bwMode="auto">
            <a:xfrm>
              <a:off x="3087688" y="2538413"/>
              <a:ext cx="119063" cy="101600"/>
              <a:chOff x="1945" y="1599"/>
              <a:chExt cx="75" cy="64"/>
            </a:xfrm>
          </p:grpSpPr>
          <p:sp>
            <p:nvSpPr>
              <p:cNvPr id="54758" name="Rectangle 1648"/>
              <p:cNvSpPr>
                <a:spLocks noChangeArrowheads="1"/>
              </p:cNvSpPr>
              <p:nvPr/>
            </p:nvSpPr>
            <p:spPr bwMode="auto">
              <a:xfrm>
                <a:off x="1945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59" name="Rectangle 1649"/>
              <p:cNvSpPr>
                <a:spLocks noChangeArrowheads="1"/>
              </p:cNvSpPr>
              <p:nvPr/>
            </p:nvSpPr>
            <p:spPr bwMode="auto">
              <a:xfrm>
                <a:off x="1945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4" name="Group 1653"/>
            <p:cNvGrpSpPr>
              <a:grpSpLocks/>
            </p:cNvGrpSpPr>
            <p:nvPr/>
          </p:nvGrpSpPr>
          <p:grpSpPr bwMode="auto">
            <a:xfrm>
              <a:off x="3206750" y="2538413"/>
              <a:ext cx="120650" cy="101600"/>
              <a:chOff x="2020" y="1599"/>
              <a:chExt cx="76" cy="64"/>
            </a:xfrm>
          </p:grpSpPr>
          <p:sp>
            <p:nvSpPr>
              <p:cNvPr id="54756" name="Rectangle 1651"/>
              <p:cNvSpPr>
                <a:spLocks noChangeArrowheads="1"/>
              </p:cNvSpPr>
              <p:nvPr/>
            </p:nvSpPr>
            <p:spPr bwMode="auto">
              <a:xfrm>
                <a:off x="2020" y="159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57" name="Rectangle 1652"/>
              <p:cNvSpPr>
                <a:spLocks noChangeArrowheads="1"/>
              </p:cNvSpPr>
              <p:nvPr/>
            </p:nvSpPr>
            <p:spPr bwMode="auto">
              <a:xfrm>
                <a:off x="2020" y="159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5" name="Group 1656"/>
            <p:cNvGrpSpPr>
              <a:grpSpLocks/>
            </p:cNvGrpSpPr>
            <p:nvPr/>
          </p:nvGrpSpPr>
          <p:grpSpPr bwMode="auto">
            <a:xfrm>
              <a:off x="3327400" y="2538413"/>
              <a:ext cx="119063" cy="101600"/>
              <a:chOff x="2096" y="1599"/>
              <a:chExt cx="75" cy="64"/>
            </a:xfrm>
          </p:grpSpPr>
          <p:sp>
            <p:nvSpPr>
              <p:cNvPr id="54754" name="Rectangle 1654"/>
              <p:cNvSpPr>
                <a:spLocks noChangeArrowheads="1"/>
              </p:cNvSpPr>
              <p:nvPr/>
            </p:nvSpPr>
            <p:spPr bwMode="auto">
              <a:xfrm>
                <a:off x="2096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55" name="Rectangle 1655"/>
              <p:cNvSpPr>
                <a:spLocks noChangeArrowheads="1"/>
              </p:cNvSpPr>
              <p:nvPr/>
            </p:nvSpPr>
            <p:spPr bwMode="auto">
              <a:xfrm>
                <a:off x="2096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6" name="Group 1659"/>
            <p:cNvGrpSpPr>
              <a:grpSpLocks/>
            </p:cNvGrpSpPr>
            <p:nvPr/>
          </p:nvGrpSpPr>
          <p:grpSpPr bwMode="auto">
            <a:xfrm>
              <a:off x="3446463" y="2538413"/>
              <a:ext cx="119063" cy="101600"/>
              <a:chOff x="2171" y="1599"/>
              <a:chExt cx="75" cy="64"/>
            </a:xfrm>
          </p:grpSpPr>
          <p:sp>
            <p:nvSpPr>
              <p:cNvPr id="54752" name="Rectangle 1657"/>
              <p:cNvSpPr>
                <a:spLocks noChangeArrowheads="1"/>
              </p:cNvSpPr>
              <p:nvPr/>
            </p:nvSpPr>
            <p:spPr bwMode="auto">
              <a:xfrm>
                <a:off x="2171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53" name="Rectangle 1658"/>
              <p:cNvSpPr>
                <a:spLocks noChangeArrowheads="1"/>
              </p:cNvSpPr>
              <p:nvPr/>
            </p:nvSpPr>
            <p:spPr bwMode="auto">
              <a:xfrm>
                <a:off x="2171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7" name="Group 1662"/>
            <p:cNvGrpSpPr>
              <a:grpSpLocks/>
            </p:cNvGrpSpPr>
            <p:nvPr/>
          </p:nvGrpSpPr>
          <p:grpSpPr bwMode="auto">
            <a:xfrm>
              <a:off x="3565525" y="2538413"/>
              <a:ext cx="119063" cy="101600"/>
              <a:chOff x="2246" y="1599"/>
              <a:chExt cx="75" cy="64"/>
            </a:xfrm>
          </p:grpSpPr>
          <p:sp>
            <p:nvSpPr>
              <p:cNvPr id="54750" name="Rectangle 1660"/>
              <p:cNvSpPr>
                <a:spLocks noChangeArrowheads="1"/>
              </p:cNvSpPr>
              <p:nvPr/>
            </p:nvSpPr>
            <p:spPr bwMode="auto">
              <a:xfrm>
                <a:off x="2246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51" name="Rectangle 1661"/>
              <p:cNvSpPr>
                <a:spLocks noChangeArrowheads="1"/>
              </p:cNvSpPr>
              <p:nvPr/>
            </p:nvSpPr>
            <p:spPr bwMode="auto">
              <a:xfrm>
                <a:off x="2246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8" name="Group 1665"/>
            <p:cNvGrpSpPr>
              <a:grpSpLocks/>
            </p:cNvGrpSpPr>
            <p:nvPr/>
          </p:nvGrpSpPr>
          <p:grpSpPr bwMode="auto">
            <a:xfrm>
              <a:off x="3684588" y="2538413"/>
              <a:ext cx="119063" cy="101600"/>
              <a:chOff x="2321" y="1599"/>
              <a:chExt cx="75" cy="64"/>
            </a:xfrm>
          </p:grpSpPr>
          <p:sp>
            <p:nvSpPr>
              <p:cNvPr id="54748" name="Rectangle 1663"/>
              <p:cNvSpPr>
                <a:spLocks noChangeArrowheads="1"/>
              </p:cNvSpPr>
              <p:nvPr/>
            </p:nvSpPr>
            <p:spPr bwMode="auto">
              <a:xfrm>
                <a:off x="2321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49" name="Rectangle 1664"/>
              <p:cNvSpPr>
                <a:spLocks noChangeArrowheads="1"/>
              </p:cNvSpPr>
              <p:nvPr/>
            </p:nvSpPr>
            <p:spPr bwMode="auto">
              <a:xfrm>
                <a:off x="2321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79" name="Group 1668"/>
            <p:cNvGrpSpPr>
              <a:grpSpLocks/>
            </p:cNvGrpSpPr>
            <p:nvPr/>
          </p:nvGrpSpPr>
          <p:grpSpPr bwMode="auto">
            <a:xfrm>
              <a:off x="3087688" y="2435225"/>
              <a:ext cx="119063" cy="103188"/>
              <a:chOff x="1945" y="1534"/>
              <a:chExt cx="75" cy="65"/>
            </a:xfrm>
          </p:grpSpPr>
          <p:sp>
            <p:nvSpPr>
              <p:cNvPr id="54746" name="Rectangle 1666"/>
              <p:cNvSpPr>
                <a:spLocks noChangeArrowheads="1"/>
              </p:cNvSpPr>
              <p:nvPr/>
            </p:nvSpPr>
            <p:spPr bwMode="auto">
              <a:xfrm>
                <a:off x="1945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47" name="Rectangle 1667"/>
              <p:cNvSpPr>
                <a:spLocks noChangeArrowheads="1"/>
              </p:cNvSpPr>
              <p:nvPr/>
            </p:nvSpPr>
            <p:spPr bwMode="auto">
              <a:xfrm>
                <a:off x="1945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0" name="Group 1671"/>
            <p:cNvGrpSpPr>
              <a:grpSpLocks/>
            </p:cNvGrpSpPr>
            <p:nvPr/>
          </p:nvGrpSpPr>
          <p:grpSpPr bwMode="auto">
            <a:xfrm>
              <a:off x="3206750" y="2435225"/>
              <a:ext cx="120650" cy="103188"/>
              <a:chOff x="2020" y="1534"/>
              <a:chExt cx="76" cy="65"/>
            </a:xfrm>
          </p:grpSpPr>
          <p:sp>
            <p:nvSpPr>
              <p:cNvPr id="54744" name="Rectangle 1669"/>
              <p:cNvSpPr>
                <a:spLocks noChangeArrowheads="1"/>
              </p:cNvSpPr>
              <p:nvPr/>
            </p:nvSpPr>
            <p:spPr bwMode="auto">
              <a:xfrm>
                <a:off x="2020" y="153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45" name="Rectangle 1670"/>
              <p:cNvSpPr>
                <a:spLocks noChangeArrowheads="1"/>
              </p:cNvSpPr>
              <p:nvPr/>
            </p:nvSpPr>
            <p:spPr bwMode="auto">
              <a:xfrm>
                <a:off x="2020" y="153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1" name="Group 1674"/>
            <p:cNvGrpSpPr>
              <a:grpSpLocks/>
            </p:cNvGrpSpPr>
            <p:nvPr/>
          </p:nvGrpSpPr>
          <p:grpSpPr bwMode="auto">
            <a:xfrm>
              <a:off x="3327400" y="2435225"/>
              <a:ext cx="119063" cy="103188"/>
              <a:chOff x="2096" y="1534"/>
              <a:chExt cx="75" cy="65"/>
            </a:xfrm>
          </p:grpSpPr>
          <p:sp>
            <p:nvSpPr>
              <p:cNvPr id="54742" name="Rectangle 1672"/>
              <p:cNvSpPr>
                <a:spLocks noChangeArrowheads="1"/>
              </p:cNvSpPr>
              <p:nvPr/>
            </p:nvSpPr>
            <p:spPr bwMode="auto">
              <a:xfrm>
                <a:off x="2096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43" name="Rectangle 1673"/>
              <p:cNvSpPr>
                <a:spLocks noChangeArrowheads="1"/>
              </p:cNvSpPr>
              <p:nvPr/>
            </p:nvSpPr>
            <p:spPr bwMode="auto">
              <a:xfrm>
                <a:off x="2096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2" name="Group 1677"/>
            <p:cNvGrpSpPr>
              <a:grpSpLocks/>
            </p:cNvGrpSpPr>
            <p:nvPr/>
          </p:nvGrpSpPr>
          <p:grpSpPr bwMode="auto">
            <a:xfrm>
              <a:off x="3446463" y="2435225"/>
              <a:ext cx="119063" cy="103188"/>
              <a:chOff x="2171" y="1534"/>
              <a:chExt cx="75" cy="65"/>
            </a:xfrm>
          </p:grpSpPr>
          <p:sp>
            <p:nvSpPr>
              <p:cNvPr id="54740" name="Rectangle 1675"/>
              <p:cNvSpPr>
                <a:spLocks noChangeArrowheads="1"/>
              </p:cNvSpPr>
              <p:nvPr/>
            </p:nvSpPr>
            <p:spPr bwMode="auto">
              <a:xfrm>
                <a:off x="2171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41" name="Rectangle 1676"/>
              <p:cNvSpPr>
                <a:spLocks noChangeArrowheads="1"/>
              </p:cNvSpPr>
              <p:nvPr/>
            </p:nvSpPr>
            <p:spPr bwMode="auto">
              <a:xfrm>
                <a:off x="2171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3" name="Group 1680"/>
            <p:cNvGrpSpPr>
              <a:grpSpLocks/>
            </p:cNvGrpSpPr>
            <p:nvPr/>
          </p:nvGrpSpPr>
          <p:grpSpPr bwMode="auto">
            <a:xfrm>
              <a:off x="3565525" y="2435225"/>
              <a:ext cx="119063" cy="103188"/>
              <a:chOff x="2246" y="1534"/>
              <a:chExt cx="75" cy="65"/>
            </a:xfrm>
          </p:grpSpPr>
          <p:sp>
            <p:nvSpPr>
              <p:cNvPr id="54738" name="Rectangle 1678"/>
              <p:cNvSpPr>
                <a:spLocks noChangeArrowheads="1"/>
              </p:cNvSpPr>
              <p:nvPr/>
            </p:nvSpPr>
            <p:spPr bwMode="auto">
              <a:xfrm>
                <a:off x="2246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39" name="Rectangle 1679"/>
              <p:cNvSpPr>
                <a:spLocks noChangeArrowheads="1"/>
              </p:cNvSpPr>
              <p:nvPr/>
            </p:nvSpPr>
            <p:spPr bwMode="auto">
              <a:xfrm>
                <a:off x="2246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4" name="Group 1683"/>
            <p:cNvGrpSpPr>
              <a:grpSpLocks/>
            </p:cNvGrpSpPr>
            <p:nvPr/>
          </p:nvGrpSpPr>
          <p:grpSpPr bwMode="auto">
            <a:xfrm>
              <a:off x="3684588" y="2435225"/>
              <a:ext cx="119063" cy="103188"/>
              <a:chOff x="2321" y="1534"/>
              <a:chExt cx="75" cy="65"/>
            </a:xfrm>
          </p:grpSpPr>
          <p:sp>
            <p:nvSpPr>
              <p:cNvPr id="54736" name="Rectangle 1681"/>
              <p:cNvSpPr>
                <a:spLocks noChangeArrowheads="1"/>
              </p:cNvSpPr>
              <p:nvPr/>
            </p:nvSpPr>
            <p:spPr bwMode="auto">
              <a:xfrm>
                <a:off x="2321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37" name="Rectangle 1682"/>
              <p:cNvSpPr>
                <a:spLocks noChangeArrowheads="1"/>
              </p:cNvSpPr>
              <p:nvPr/>
            </p:nvSpPr>
            <p:spPr bwMode="auto">
              <a:xfrm>
                <a:off x="2321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5" name="Group 1686"/>
            <p:cNvGrpSpPr>
              <a:grpSpLocks/>
            </p:cNvGrpSpPr>
            <p:nvPr/>
          </p:nvGrpSpPr>
          <p:grpSpPr bwMode="auto">
            <a:xfrm>
              <a:off x="3057525" y="2384425"/>
              <a:ext cx="58738" cy="50800"/>
              <a:chOff x="1926" y="1502"/>
              <a:chExt cx="37" cy="32"/>
            </a:xfrm>
          </p:grpSpPr>
          <p:sp>
            <p:nvSpPr>
              <p:cNvPr id="54734" name="Rectangle 1684"/>
              <p:cNvSpPr>
                <a:spLocks noChangeArrowheads="1"/>
              </p:cNvSpPr>
              <p:nvPr/>
            </p:nvSpPr>
            <p:spPr bwMode="auto">
              <a:xfrm>
                <a:off x="1926" y="1502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35" name="Rectangle 1685"/>
              <p:cNvSpPr>
                <a:spLocks noChangeArrowheads="1"/>
              </p:cNvSpPr>
              <p:nvPr/>
            </p:nvSpPr>
            <p:spPr bwMode="auto">
              <a:xfrm>
                <a:off x="1926" y="1502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6" name="Group 1689"/>
            <p:cNvGrpSpPr>
              <a:grpSpLocks/>
            </p:cNvGrpSpPr>
            <p:nvPr/>
          </p:nvGrpSpPr>
          <p:grpSpPr bwMode="auto">
            <a:xfrm>
              <a:off x="3057525" y="2333625"/>
              <a:ext cx="58738" cy="50800"/>
              <a:chOff x="1926" y="1470"/>
              <a:chExt cx="37" cy="32"/>
            </a:xfrm>
          </p:grpSpPr>
          <p:sp>
            <p:nvSpPr>
              <p:cNvPr id="54732" name="Rectangle 1687"/>
              <p:cNvSpPr>
                <a:spLocks noChangeArrowheads="1"/>
              </p:cNvSpPr>
              <p:nvPr/>
            </p:nvSpPr>
            <p:spPr bwMode="auto">
              <a:xfrm>
                <a:off x="1926" y="1470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33" name="Rectangle 1688"/>
              <p:cNvSpPr>
                <a:spLocks noChangeArrowheads="1"/>
              </p:cNvSpPr>
              <p:nvPr/>
            </p:nvSpPr>
            <p:spPr bwMode="auto">
              <a:xfrm>
                <a:off x="1926" y="1470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7" name="Group 1692"/>
            <p:cNvGrpSpPr>
              <a:grpSpLocks/>
            </p:cNvGrpSpPr>
            <p:nvPr/>
          </p:nvGrpSpPr>
          <p:grpSpPr bwMode="auto">
            <a:xfrm>
              <a:off x="2997200" y="2384425"/>
              <a:ext cx="60325" cy="50800"/>
              <a:chOff x="1888" y="1502"/>
              <a:chExt cx="38" cy="32"/>
            </a:xfrm>
          </p:grpSpPr>
          <p:sp>
            <p:nvSpPr>
              <p:cNvPr id="54730" name="Rectangle 1690"/>
              <p:cNvSpPr>
                <a:spLocks noChangeArrowheads="1"/>
              </p:cNvSpPr>
              <p:nvPr/>
            </p:nvSpPr>
            <p:spPr bwMode="auto">
              <a:xfrm>
                <a:off x="1888" y="1502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31" name="Rectangle 1691"/>
              <p:cNvSpPr>
                <a:spLocks noChangeArrowheads="1"/>
              </p:cNvSpPr>
              <p:nvPr/>
            </p:nvSpPr>
            <p:spPr bwMode="auto">
              <a:xfrm>
                <a:off x="1888" y="1502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8" name="Group 1695"/>
            <p:cNvGrpSpPr>
              <a:grpSpLocks/>
            </p:cNvGrpSpPr>
            <p:nvPr/>
          </p:nvGrpSpPr>
          <p:grpSpPr bwMode="auto">
            <a:xfrm>
              <a:off x="2997200" y="2333625"/>
              <a:ext cx="60325" cy="50800"/>
              <a:chOff x="1888" y="1470"/>
              <a:chExt cx="38" cy="32"/>
            </a:xfrm>
          </p:grpSpPr>
          <p:sp>
            <p:nvSpPr>
              <p:cNvPr id="54728" name="Rectangle 1693"/>
              <p:cNvSpPr>
                <a:spLocks noChangeArrowheads="1"/>
              </p:cNvSpPr>
              <p:nvPr/>
            </p:nvSpPr>
            <p:spPr bwMode="auto">
              <a:xfrm>
                <a:off x="1888" y="1470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29" name="Rectangle 1694"/>
              <p:cNvSpPr>
                <a:spLocks noChangeArrowheads="1"/>
              </p:cNvSpPr>
              <p:nvPr/>
            </p:nvSpPr>
            <p:spPr bwMode="auto">
              <a:xfrm>
                <a:off x="1888" y="1470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89" name="Group 1698"/>
            <p:cNvGrpSpPr>
              <a:grpSpLocks/>
            </p:cNvGrpSpPr>
            <p:nvPr/>
          </p:nvGrpSpPr>
          <p:grpSpPr bwMode="auto">
            <a:xfrm>
              <a:off x="2519363" y="2128838"/>
              <a:ext cx="179388" cy="153988"/>
              <a:chOff x="1587" y="1341"/>
              <a:chExt cx="113" cy="97"/>
            </a:xfrm>
          </p:grpSpPr>
          <p:sp>
            <p:nvSpPr>
              <p:cNvPr id="54726" name="Rectangle 1696"/>
              <p:cNvSpPr>
                <a:spLocks noChangeArrowheads="1"/>
              </p:cNvSpPr>
              <p:nvPr/>
            </p:nvSpPr>
            <p:spPr bwMode="auto">
              <a:xfrm>
                <a:off x="1587" y="134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27" name="Rectangle 1697"/>
              <p:cNvSpPr>
                <a:spLocks noChangeArrowheads="1"/>
              </p:cNvSpPr>
              <p:nvPr/>
            </p:nvSpPr>
            <p:spPr bwMode="auto">
              <a:xfrm>
                <a:off x="1587" y="134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0" name="Group 1701"/>
            <p:cNvGrpSpPr>
              <a:grpSpLocks/>
            </p:cNvGrpSpPr>
            <p:nvPr/>
          </p:nvGrpSpPr>
          <p:grpSpPr bwMode="auto">
            <a:xfrm>
              <a:off x="2698750" y="2128838"/>
              <a:ext cx="179388" cy="153988"/>
              <a:chOff x="1700" y="1341"/>
              <a:chExt cx="113" cy="97"/>
            </a:xfrm>
          </p:grpSpPr>
          <p:sp>
            <p:nvSpPr>
              <p:cNvPr id="54724" name="Rectangle 1699"/>
              <p:cNvSpPr>
                <a:spLocks noChangeArrowheads="1"/>
              </p:cNvSpPr>
              <p:nvPr/>
            </p:nvSpPr>
            <p:spPr bwMode="auto">
              <a:xfrm>
                <a:off x="1700" y="134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25" name="Rectangle 1700"/>
              <p:cNvSpPr>
                <a:spLocks noChangeArrowheads="1"/>
              </p:cNvSpPr>
              <p:nvPr/>
            </p:nvSpPr>
            <p:spPr bwMode="auto">
              <a:xfrm>
                <a:off x="1700" y="134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1" name="Group 1704"/>
            <p:cNvGrpSpPr>
              <a:grpSpLocks/>
            </p:cNvGrpSpPr>
            <p:nvPr/>
          </p:nvGrpSpPr>
          <p:grpSpPr bwMode="auto">
            <a:xfrm>
              <a:off x="2519363" y="2027238"/>
              <a:ext cx="120650" cy="101600"/>
              <a:chOff x="1587" y="1277"/>
              <a:chExt cx="76" cy="64"/>
            </a:xfrm>
          </p:grpSpPr>
          <p:sp>
            <p:nvSpPr>
              <p:cNvPr id="54722" name="Rectangle 1702"/>
              <p:cNvSpPr>
                <a:spLocks noChangeArrowheads="1"/>
              </p:cNvSpPr>
              <p:nvPr/>
            </p:nvSpPr>
            <p:spPr bwMode="auto">
              <a:xfrm>
                <a:off x="1587" y="127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23" name="Rectangle 1703"/>
              <p:cNvSpPr>
                <a:spLocks noChangeArrowheads="1"/>
              </p:cNvSpPr>
              <p:nvPr/>
            </p:nvSpPr>
            <p:spPr bwMode="auto">
              <a:xfrm>
                <a:off x="1587" y="127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2" name="Group 1707"/>
            <p:cNvGrpSpPr>
              <a:grpSpLocks/>
            </p:cNvGrpSpPr>
            <p:nvPr/>
          </p:nvGrpSpPr>
          <p:grpSpPr bwMode="auto">
            <a:xfrm>
              <a:off x="2640013" y="2027238"/>
              <a:ext cx="119063" cy="101600"/>
              <a:chOff x="1663" y="1277"/>
              <a:chExt cx="75" cy="64"/>
            </a:xfrm>
          </p:grpSpPr>
          <p:sp>
            <p:nvSpPr>
              <p:cNvPr id="54720" name="Rectangle 1705"/>
              <p:cNvSpPr>
                <a:spLocks noChangeArrowheads="1"/>
              </p:cNvSpPr>
              <p:nvPr/>
            </p:nvSpPr>
            <p:spPr bwMode="auto">
              <a:xfrm>
                <a:off x="1663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21" name="Rectangle 1706"/>
              <p:cNvSpPr>
                <a:spLocks noChangeArrowheads="1"/>
              </p:cNvSpPr>
              <p:nvPr/>
            </p:nvSpPr>
            <p:spPr bwMode="auto">
              <a:xfrm>
                <a:off x="1663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3" name="Group 1710"/>
            <p:cNvGrpSpPr>
              <a:grpSpLocks/>
            </p:cNvGrpSpPr>
            <p:nvPr/>
          </p:nvGrpSpPr>
          <p:grpSpPr bwMode="auto">
            <a:xfrm>
              <a:off x="2759075" y="2027238"/>
              <a:ext cx="119063" cy="101600"/>
              <a:chOff x="1738" y="1277"/>
              <a:chExt cx="75" cy="64"/>
            </a:xfrm>
          </p:grpSpPr>
          <p:sp>
            <p:nvSpPr>
              <p:cNvPr id="54718" name="Rectangle 1708"/>
              <p:cNvSpPr>
                <a:spLocks noChangeArrowheads="1"/>
              </p:cNvSpPr>
              <p:nvPr/>
            </p:nvSpPr>
            <p:spPr bwMode="auto">
              <a:xfrm>
                <a:off x="1738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19" name="Rectangle 1709"/>
              <p:cNvSpPr>
                <a:spLocks noChangeArrowheads="1"/>
              </p:cNvSpPr>
              <p:nvPr/>
            </p:nvSpPr>
            <p:spPr bwMode="auto">
              <a:xfrm>
                <a:off x="1738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4" name="Group 1713"/>
            <p:cNvGrpSpPr>
              <a:grpSpLocks/>
            </p:cNvGrpSpPr>
            <p:nvPr/>
          </p:nvGrpSpPr>
          <p:grpSpPr bwMode="auto">
            <a:xfrm>
              <a:off x="2997200" y="2282825"/>
              <a:ext cx="119063" cy="50800"/>
              <a:chOff x="1888" y="1438"/>
              <a:chExt cx="75" cy="32"/>
            </a:xfrm>
          </p:grpSpPr>
          <p:sp>
            <p:nvSpPr>
              <p:cNvPr id="54716" name="Rectangle 1711"/>
              <p:cNvSpPr>
                <a:spLocks noChangeArrowheads="1"/>
              </p:cNvSpPr>
              <p:nvPr/>
            </p:nvSpPr>
            <p:spPr bwMode="auto">
              <a:xfrm>
                <a:off x="1888" y="1438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17" name="Rectangle 1712"/>
              <p:cNvSpPr>
                <a:spLocks noChangeArrowheads="1"/>
              </p:cNvSpPr>
              <p:nvPr/>
            </p:nvSpPr>
            <p:spPr bwMode="auto">
              <a:xfrm>
                <a:off x="1888" y="1438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5" name="Group 1716"/>
            <p:cNvGrpSpPr>
              <a:grpSpLocks/>
            </p:cNvGrpSpPr>
            <p:nvPr/>
          </p:nvGrpSpPr>
          <p:grpSpPr bwMode="auto">
            <a:xfrm>
              <a:off x="2997200" y="2232025"/>
              <a:ext cx="119063" cy="50800"/>
              <a:chOff x="1888" y="1406"/>
              <a:chExt cx="75" cy="32"/>
            </a:xfrm>
          </p:grpSpPr>
          <p:sp>
            <p:nvSpPr>
              <p:cNvPr id="54714" name="Rectangle 1714"/>
              <p:cNvSpPr>
                <a:spLocks noChangeArrowheads="1"/>
              </p:cNvSpPr>
              <p:nvPr/>
            </p:nvSpPr>
            <p:spPr bwMode="auto">
              <a:xfrm>
                <a:off x="1888" y="1406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15" name="Rectangle 1715"/>
              <p:cNvSpPr>
                <a:spLocks noChangeArrowheads="1"/>
              </p:cNvSpPr>
              <p:nvPr/>
            </p:nvSpPr>
            <p:spPr bwMode="auto">
              <a:xfrm>
                <a:off x="1888" y="1406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6" name="Group 1719"/>
            <p:cNvGrpSpPr>
              <a:grpSpLocks/>
            </p:cNvGrpSpPr>
            <p:nvPr/>
          </p:nvGrpSpPr>
          <p:grpSpPr bwMode="auto">
            <a:xfrm>
              <a:off x="2997200" y="2027238"/>
              <a:ext cx="119063" cy="101600"/>
              <a:chOff x="1888" y="1277"/>
              <a:chExt cx="75" cy="64"/>
            </a:xfrm>
          </p:grpSpPr>
          <p:sp>
            <p:nvSpPr>
              <p:cNvPr id="54712" name="Rectangle 1717"/>
              <p:cNvSpPr>
                <a:spLocks noChangeArrowheads="1"/>
              </p:cNvSpPr>
              <p:nvPr/>
            </p:nvSpPr>
            <p:spPr bwMode="auto">
              <a:xfrm>
                <a:off x="1888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13" name="Rectangle 1718"/>
              <p:cNvSpPr>
                <a:spLocks noChangeArrowheads="1"/>
              </p:cNvSpPr>
              <p:nvPr/>
            </p:nvSpPr>
            <p:spPr bwMode="auto">
              <a:xfrm>
                <a:off x="1888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7" name="Group 1722"/>
            <p:cNvGrpSpPr>
              <a:grpSpLocks/>
            </p:cNvGrpSpPr>
            <p:nvPr/>
          </p:nvGrpSpPr>
          <p:grpSpPr bwMode="auto">
            <a:xfrm>
              <a:off x="2997200" y="2128838"/>
              <a:ext cx="119063" cy="103188"/>
              <a:chOff x="1888" y="1341"/>
              <a:chExt cx="75" cy="65"/>
            </a:xfrm>
          </p:grpSpPr>
          <p:sp>
            <p:nvSpPr>
              <p:cNvPr id="54710" name="Rectangle 1720"/>
              <p:cNvSpPr>
                <a:spLocks noChangeArrowheads="1"/>
              </p:cNvSpPr>
              <p:nvPr/>
            </p:nvSpPr>
            <p:spPr bwMode="auto">
              <a:xfrm>
                <a:off x="1888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11" name="Rectangle 1721"/>
              <p:cNvSpPr>
                <a:spLocks noChangeArrowheads="1"/>
              </p:cNvSpPr>
              <p:nvPr/>
            </p:nvSpPr>
            <p:spPr bwMode="auto">
              <a:xfrm>
                <a:off x="1888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8" name="Group 1725"/>
            <p:cNvGrpSpPr>
              <a:grpSpLocks/>
            </p:cNvGrpSpPr>
            <p:nvPr/>
          </p:nvGrpSpPr>
          <p:grpSpPr bwMode="auto">
            <a:xfrm>
              <a:off x="2997200" y="1924050"/>
              <a:ext cx="119063" cy="103188"/>
              <a:chOff x="1888" y="1212"/>
              <a:chExt cx="75" cy="65"/>
            </a:xfrm>
          </p:grpSpPr>
          <p:sp>
            <p:nvSpPr>
              <p:cNvPr id="54708" name="Rectangle 1723"/>
              <p:cNvSpPr>
                <a:spLocks noChangeArrowheads="1"/>
              </p:cNvSpPr>
              <p:nvPr/>
            </p:nvSpPr>
            <p:spPr bwMode="auto">
              <a:xfrm>
                <a:off x="1888" y="121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09" name="Rectangle 1724"/>
              <p:cNvSpPr>
                <a:spLocks noChangeArrowheads="1"/>
              </p:cNvSpPr>
              <p:nvPr/>
            </p:nvSpPr>
            <p:spPr bwMode="auto">
              <a:xfrm>
                <a:off x="1888" y="121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399" name="Group 1728"/>
            <p:cNvGrpSpPr>
              <a:grpSpLocks/>
            </p:cNvGrpSpPr>
            <p:nvPr/>
          </p:nvGrpSpPr>
          <p:grpSpPr bwMode="auto">
            <a:xfrm>
              <a:off x="2997200" y="1822450"/>
              <a:ext cx="119063" cy="101600"/>
              <a:chOff x="1888" y="1148"/>
              <a:chExt cx="75" cy="64"/>
            </a:xfrm>
          </p:grpSpPr>
          <p:sp>
            <p:nvSpPr>
              <p:cNvPr id="54706" name="Rectangle 1726"/>
              <p:cNvSpPr>
                <a:spLocks noChangeArrowheads="1"/>
              </p:cNvSpPr>
              <p:nvPr/>
            </p:nvSpPr>
            <p:spPr bwMode="auto">
              <a:xfrm>
                <a:off x="1888" y="114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07" name="Rectangle 1727"/>
              <p:cNvSpPr>
                <a:spLocks noChangeArrowheads="1"/>
              </p:cNvSpPr>
              <p:nvPr/>
            </p:nvSpPr>
            <p:spPr bwMode="auto">
              <a:xfrm>
                <a:off x="1888" y="114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01" name="Group 1731"/>
            <p:cNvGrpSpPr>
              <a:grpSpLocks/>
            </p:cNvGrpSpPr>
            <p:nvPr/>
          </p:nvGrpSpPr>
          <p:grpSpPr bwMode="auto">
            <a:xfrm>
              <a:off x="2519363" y="1976438"/>
              <a:ext cx="120650" cy="50800"/>
              <a:chOff x="1587" y="1245"/>
              <a:chExt cx="76" cy="32"/>
            </a:xfrm>
          </p:grpSpPr>
          <p:sp>
            <p:nvSpPr>
              <p:cNvPr id="54704" name="Rectangle 1729"/>
              <p:cNvSpPr>
                <a:spLocks noChangeArrowheads="1"/>
              </p:cNvSpPr>
              <p:nvPr/>
            </p:nvSpPr>
            <p:spPr bwMode="auto">
              <a:xfrm>
                <a:off x="1587" y="1245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05" name="Rectangle 1730"/>
              <p:cNvSpPr>
                <a:spLocks noChangeArrowheads="1"/>
              </p:cNvSpPr>
              <p:nvPr/>
            </p:nvSpPr>
            <p:spPr bwMode="auto">
              <a:xfrm>
                <a:off x="1587" y="1245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02" name="Group 1734"/>
            <p:cNvGrpSpPr>
              <a:grpSpLocks/>
            </p:cNvGrpSpPr>
            <p:nvPr/>
          </p:nvGrpSpPr>
          <p:grpSpPr bwMode="auto">
            <a:xfrm>
              <a:off x="2640013" y="1976438"/>
              <a:ext cx="119063" cy="50800"/>
              <a:chOff x="1663" y="1245"/>
              <a:chExt cx="75" cy="32"/>
            </a:xfrm>
          </p:grpSpPr>
          <p:sp>
            <p:nvSpPr>
              <p:cNvPr id="54702" name="Rectangle 1732"/>
              <p:cNvSpPr>
                <a:spLocks noChangeArrowheads="1"/>
              </p:cNvSpPr>
              <p:nvPr/>
            </p:nvSpPr>
            <p:spPr bwMode="auto">
              <a:xfrm>
                <a:off x="1663" y="1245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03" name="Rectangle 1733"/>
              <p:cNvSpPr>
                <a:spLocks noChangeArrowheads="1"/>
              </p:cNvSpPr>
              <p:nvPr/>
            </p:nvSpPr>
            <p:spPr bwMode="auto">
              <a:xfrm>
                <a:off x="1663" y="1245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05" name="Group 1737"/>
            <p:cNvGrpSpPr>
              <a:grpSpLocks/>
            </p:cNvGrpSpPr>
            <p:nvPr/>
          </p:nvGrpSpPr>
          <p:grpSpPr bwMode="auto">
            <a:xfrm>
              <a:off x="2759075" y="1976438"/>
              <a:ext cx="119063" cy="50800"/>
              <a:chOff x="1738" y="1245"/>
              <a:chExt cx="75" cy="32"/>
            </a:xfrm>
          </p:grpSpPr>
          <p:sp>
            <p:nvSpPr>
              <p:cNvPr id="54700" name="Rectangle 1735"/>
              <p:cNvSpPr>
                <a:spLocks noChangeArrowheads="1"/>
              </p:cNvSpPr>
              <p:nvPr/>
            </p:nvSpPr>
            <p:spPr bwMode="auto">
              <a:xfrm>
                <a:off x="1738" y="1245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701" name="Rectangle 1736"/>
              <p:cNvSpPr>
                <a:spLocks noChangeArrowheads="1"/>
              </p:cNvSpPr>
              <p:nvPr/>
            </p:nvSpPr>
            <p:spPr bwMode="auto">
              <a:xfrm>
                <a:off x="1738" y="1245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07" name="Group 1740"/>
            <p:cNvGrpSpPr>
              <a:grpSpLocks/>
            </p:cNvGrpSpPr>
            <p:nvPr/>
          </p:nvGrpSpPr>
          <p:grpSpPr bwMode="auto">
            <a:xfrm>
              <a:off x="2400300" y="1976438"/>
              <a:ext cx="119063" cy="101600"/>
              <a:chOff x="1512" y="1245"/>
              <a:chExt cx="75" cy="64"/>
            </a:xfrm>
          </p:grpSpPr>
          <p:sp>
            <p:nvSpPr>
              <p:cNvPr id="54698" name="Rectangle 1738"/>
              <p:cNvSpPr>
                <a:spLocks noChangeArrowheads="1"/>
              </p:cNvSpPr>
              <p:nvPr/>
            </p:nvSpPr>
            <p:spPr bwMode="auto">
              <a:xfrm>
                <a:off x="1512" y="1245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99" name="Rectangle 1739"/>
              <p:cNvSpPr>
                <a:spLocks noChangeArrowheads="1"/>
              </p:cNvSpPr>
              <p:nvPr/>
            </p:nvSpPr>
            <p:spPr bwMode="auto">
              <a:xfrm>
                <a:off x="1512" y="1245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09" name="Group 1743"/>
            <p:cNvGrpSpPr>
              <a:grpSpLocks/>
            </p:cNvGrpSpPr>
            <p:nvPr/>
          </p:nvGrpSpPr>
          <p:grpSpPr bwMode="auto">
            <a:xfrm>
              <a:off x="2400300" y="1873250"/>
              <a:ext cx="119063" cy="103188"/>
              <a:chOff x="1512" y="1180"/>
              <a:chExt cx="75" cy="65"/>
            </a:xfrm>
          </p:grpSpPr>
          <p:sp>
            <p:nvSpPr>
              <p:cNvPr id="54696" name="Rectangle 1741"/>
              <p:cNvSpPr>
                <a:spLocks noChangeArrowheads="1"/>
              </p:cNvSpPr>
              <p:nvPr/>
            </p:nvSpPr>
            <p:spPr bwMode="auto">
              <a:xfrm>
                <a:off x="1512" y="1180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97" name="Rectangle 1742"/>
              <p:cNvSpPr>
                <a:spLocks noChangeArrowheads="1"/>
              </p:cNvSpPr>
              <p:nvPr/>
            </p:nvSpPr>
            <p:spPr bwMode="auto">
              <a:xfrm>
                <a:off x="1512" y="1180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10" name="Group 1746"/>
            <p:cNvGrpSpPr>
              <a:grpSpLocks/>
            </p:cNvGrpSpPr>
            <p:nvPr/>
          </p:nvGrpSpPr>
          <p:grpSpPr bwMode="auto">
            <a:xfrm>
              <a:off x="2400300" y="1719263"/>
              <a:ext cx="179388" cy="153988"/>
              <a:chOff x="1512" y="1083"/>
              <a:chExt cx="113" cy="97"/>
            </a:xfrm>
          </p:grpSpPr>
          <p:sp>
            <p:nvSpPr>
              <p:cNvPr id="54694" name="Rectangle 1744"/>
              <p:cNvSpPr>
                <a:spLocks noChangeArrowheads="1"/>
              </p:cNvSpPr>
              <p:nvPr/>
            </p:nvSpPr>
            <p:spPr bwMode="auto">
              <a:xfrm>
                <a:off x="1512" y="1083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95" name="Rectangle 1745"/>
              <p:cNvSpPr>
                <a:spLocks noChangeArrowheads="1"/>
              </p:cNvSpPr>
              <p:nvPr/>
            </p:nvSpPr>
            <p:spPr bwMode="auto">
              <a:xfrm>
                <a:off x="1512" y="1083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12" name="Group 1749"/>
            <p:cNvGrpSpPr>
              <a:grpSpLocks/>
            </p:cNvGrpSpPr>
            <p:nvPr/>
          </p:nvGrpSpPr>
          <p:grpSpPr bwMode="auto">
            <a:xfrm>
              <a:off x="2222500" y="1719263"/>
              <a:ext cx="177800" cy="153988"/>
              <a:chOff x="1400" y="1083"/>
              <a:chExt cx="112" cy="97"/>
            </a:xfrm>
          </p:grpSpPr>
          <p:sp>
            <p:nvSpPr>
              <p:cNvPr id="54692" name="Rectangle 1747"/>
              <p:cNvSpPr>
                <a:spLocks noChangeArrowheads="1"/>
              </p:cNvSpPr>
              <p:nvPr/>
            </p:nvSpPr>
            <p:spPr bwMode="auto">
              <a:xfrm>
                <a:off x="1400" y="1083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93" name="Rectangle 1748"/>
              <p:cNvSpPr>
                <a:spLocks noChangeArrowheads="1"/>
              </p:cNvSpPr>
              <p:nvPr/>
            </p:nvSpPr>
            <p:spPr bwMode="auto">
              <a:xfrm>
                <a:off x="1400" y="1083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17" name="Group 1752"/>
            <p:cNvGrpSpPr>
              <a:grpSpLocks/>
            </p:cNvGrpSpPr>
            <p:nvPr/>
          </p:nvGrpSpPr>
          <p:grpSpPr bwMode="auto">
            <a:xfrm>
              <a:off x="2222500" y="1566863"/>
              <a:ext cx="177800" cy="152400"/>
              <a:chOff x="1400" y="987"/>
              <a:chExt cx="112" cy="96"/>
            </a:xfrm>
          </p:grpSpPr>
          <p:sp>
            <p:nvSpPr>
              <p:cNvPr id="54690" name="Rectangle 1750"/>
              <p:cNvSpPr>
                <a:spLocks noChangeArrowheads="1"/>
              </p:cNvSpPr>
              <p:nvPr/>
            </p:nvSpPr>
            <p:spPr bwMode="auto">
              <a:xfrm>
                <a:off x="1400" y="987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91" name="Rectangle 1751"/>
              <p:cNvSpPr>
                <a:spLocks noChangeArrowheads="1"/>
              </p:cNvSpPr>
              <p:nvPr/>
            </p:nvSpPr>
            <p:spPr bwMode="auto">
              <a:xfrm>
                <a:off x="1400" y="987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18" name="Group 1755"/>
            <p:cNvGrpSpPr>
              <a:grpSpLocks/>
            </p:cNvGrpSpPr>
            <p:nvPr/>
          </p:nvGrpSpPr>
          <p:grpSpPr bwMode="auto">
            <a:xfrm>
              <a:off x="2400300" y="1566863"/>
              <a:ext cx="179388" cy="152400"/>
              <a:chOff x="1512" y="987"/>
              <a:chExt cx="113" cy="96"/>
            </a:xfrm>
          </p:grpSpPr>
          <p:sp>
            <p:nvSpPr>
              <p:cNvPr id="54688" name="Rectangle 1753"/>
              <p:cNvSpPr>
                <a:spLocks noChangeArrowheads="1"/>
              </p:cNvSpPr>
              <p:nvPr/>
            </p:nvSpPr>
            <p:spPr bwMode="auto">
              <a:xfrm>
                <a:off x="1512" y="987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89" name="Rectangle 1754"/>
              <p:cNvSpPr>
                <a:spLocks noChangeArrowheads="1"/>
              </p:cNvSpPr>
              <p:nvPr/>
            </p:nvSpPr>
            <p:spPr bwMode="auto">
              <a:xfrm>
                <a:off x="1512" y="987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0" name="Group 1758"/>
            <p:cNvGrpSpPr>
              <a:grpSpLocks/>
            </p:cNvGrpSpPr>
            <p:nvPr/>
          </p:nvGrpSpPr>
          <p:grpSpPr bwMode="auto">
            <a:xfrm>
              <a:off x="2281238" y="2027238"/>
              <a:ext cx="119063" cy="101600"/>
              <a:chOff x="1437" y="1277"/>
              <a:chExt cx="75" cy="64"/>
            </a:xfrm>
          </p:grpSpPr>
          <p:sp>
            <p:nvSpPr>
              <p:cNvPr id="54686" name="Rectangle 1756"/>
              <p:cNvSpPr>
                <a:spLocks noChangeArrowheads="1"/>
              </p:cNvSpPr>
              <p:nvPr/>
            </p:nvSpPr>
            <p:spPr bwMode="auto">
              <a:xfrm>
                <a:off x="1437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87" name="Rectangle 1757"/>
              <p:cNvSpPr>
                <a:spLocks noChangeArrowheads="1"/>
              </p:cNvSpPr>
              <p:nvPr/>
            </p:nvSpPr>
            <p:spPr bwMode="auto">
              <a:xfrm>
                <a:off x="1437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1" name="Group 1761"/>
            <p:cNvGrpSpPr>
              <a:grpSpLocks/>
            </p:cNvGrpSpPr>
            <p:nvPr/>
          </p:nvGrpSpPr>
          <p:grpSpPr bwMode="auto">
            <a:xfrm>
              <a:off x="2579688" y="1719263"/>
              <a:ext cx="179388" cy="153988"/>
              <a:chOff x="1625" y="1083"/>
              <a:chExt cx="113" cy="97"/>
            </a:xfrm>
          </p:grpSpPr>
          <p:sp>
            <p:nvSpPr>
              <p:cNvPr id="54684" name="Rectangle 1759"/>
              <p:cNvSpPr>
                <a:spLocks noChangeArrowheads="1"/>
              </p:cNvSpPr>
              <p:nvPr/>
            </p:nvSpPr>
            <p:spPr bwMode="auto">
              <a:xfrm>
                <a:off x="1625" y="1083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85" name="Rectangle 1760"/>
              <p:cNvSpPr>
                <a:spLocks noChangeArrowheads="1"/>
              </p:cNvSpPr>
              <p:nvPr/>
            </p:nvSpPr>
            <p:spPr bwMode="auto">
              <a:xfrm>
                <a:off x="1625" y="1083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2" name="Group 1764"/>
            <p:cNvGrpSpPr>
              <a:grpSpLocks/>
            </p:cNvGrpSpPr>
            <p:nvPr/>
          </p:nvGrpSpPr>
          <p:grpSpPr bwMode="auto">
            <a:xfrm>
              <a:off x="2519363" y="1873250"/>
              <a:ext cx="120650" cy="103188"/>
              <a:chOff x="1587" y="1180"/>
              <a:chExt cx="76" cy="65"/>
            </a:xfrm>
          </p:grpSpPr>
          <p:sp>
            <p:nvSpPr>
              <p:cNvPr id="54682" name="Rectangle 1762"/>
              <p:cNvSpPr>
                <a:spLocks noChangeArrowheads="1"/>
              </p:cNvSpPr>
              <p:nvPr/>
            </p:nvSpPr>
            <p:spPr bwMode="auto">
              <a:xfrm>
                <a:off x="1587" y="1180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83" name="Rectangle 1763"/>
              <p:cNvSpPr>
                <a:spLocks noChangeArrowheads="1"/>
              </p:cNvSpPr>
              <p:nvPr/>
            </p:nvSpPr>
            <p:spPr bwMode="auto">
              <a:xfrm>
                <a:off x="1587" y="1180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3" name="Group 1767"/>
            <p:cNvGrpSpPr>
              <a:grpSpLocks/>
            </p:cNvGrpSpPr>
            <p:nvPr/>
          </p:nvGrpSpPr>
          <p:grpSpPr bwMode="auto">
            <a:xfrm>
              <a:off x="2640013" y="1873250"/>
              <a:ext cx="119063" cy="103188"/>
              <a:chOff x="1663" y="1180"/>
              <a:chExt cx="75" cy="65"/>
            </a:xfrm>
          </p:grpSpPr>
          <p:sp>
            <p:nvSpPr>
              <p:cNvPr id="54680" name="Rectangle 1765"/>
              <p:cNvSpPr>
                <a:spLocks noChangeArrowheads="1"/>
              </p:cNvSpPr>
              <p:nvPr/>
            </p:nvSpPr>
            <p:spPr bwMode="auto">
              <a:xfrm>
                <a:off x="1663" y="1180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81" name="Rectangle 1766"/>
              <p:cNvSpPr>
                <a:spLocks noChangeArrowheads="1"/>
              </p:cNvSpPr>
              <p:nvPr/>
            </p:nvSpPr>
            <p:spPr bwMode="auto">
              <a:xfrm>
                <a:off x="1663" y="1180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4" name="Group 1770"/>
            <p:cNvGrpSpPr>
              <a:grpSpLocks/>
            </p:cNvGrpSpPr>
            <p:nvPr/>
          </p:nvGrpSpPr>
          <p:grpSpPr bwMode="auto">
            <a:xfrm>
              <a:off x="2759075" y="1873250"/>
              <a:ext cx="119063" cy="103188"/>
              <a:chOff x="1738" y="1180"/>
              <a:chExt cx="75" cy="65"/>
            </a:xfrm>
          </p:grpSpPr>
          <p:sp>
            <p:nvSpPr>
              <p:cNvPr id="54678" name="Rectangle 1768"/>
              <p:cNvSpPr>
                <a:spLocks noChangeArrowheads="1"/>
              </p:cNvSpPr>
              <p:nvPr/>
            </p:nvSpPr>
            <p:spPr bwMode="auto">
              <a:xfrm>
                <a:off x="1738" y="1180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79" name="Rectangle 1769"/>
              <p:cNvSpPr>
                <a:spLocks noChangeArrowheads="1"/>
              </p:cNvSpPr>
              <p:nvPr/>
            </p:nvSpPr>
            <p:spPr bwMode="auto">
              <a:xfrm>
                <a:off x="1738" y="1180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5" name="Group 1773"/>
            <p:cNvGrpSpPr>
              <a:grpSpLocks/>
            </p:cNvGrpSpPr>
            <p:nvPr/>
          </p:nvGrpSpPr>
          <p:grpSpPr bwMode="auto">
            <a:xfrm>
              <a:off x="1924050" y="2027238"/>
              <a:ext cx="119063" cy="101600"/>
              <a:chOff x="1212" y="1277"/>
              <a:chExt cx="75" cy="64"/>
            </a:xfrm>
          </p:grpSpPr>
          <p:sp>
            <p:nvSpPr>
              <p:cNvPr id="54676" name="Rectangle 1771"/>
              <p:cNvSpPr>
                <a:spLocks noChangeArrowheads="1"/>
              </p:cNvSpPr>
              <p:nvPr/>
            </p:nvSpPr>
            <p:spPr bwMode="auto">
              <a:xfrm>
                <a:off x="1212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77" name="Rectangle 1772"/>
              <p:cNvSpPr>
                <a:spLocks noChangeArrowheads="1"/>
              </p:cNvSpPr>
              <p:nvPr/>
            </p:nvSpPr>
            <p:spPr bwMode="auto">
              <a:xfrm>
                <a:off x="1212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6" name="Group 1776"/>
            <p:cNvGrpSpPr>
              <a:grpSpLocks/>
            </p:cNvGrpSpPr>
            <p:nvPr/>
          </p:nvGrpSpPr>
          <p:grpSpPr bwMode="auto">
            <a:xfrm>
              <a:off x="2043113" y="2027238"/>
              <a:ext cx="119063" cy="101600"/>
              <a:chOff x="1287" y="1277"/>
              <a:chExt cx="75" cy="64"/>
            </a:xfrm>
          </p:grpSpPr>
          <p:sp>
            <p:nvSpPr>
              <p:cNvPr id="54674" name="Rectangle 1774"/>
              <p:cNvSpPr>
                <a:spLocks noChangeArrowheads="1"/>
              </p:cNvSpPr>
              <p:nvPr/>
            </p:nvSpPr>
            <p:spPr bwMode="auto">
              <a:xfrm>
                <a:off x="1287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75" name="Rectangle 1775"/>
              <p:cNvSpPr>
                <a:spLocks noChangeArrowheads="1"/>
              </p:cNvSpPr>
              <p:nvPr/>
            </p:nvSpPr>
            <p:spPr bwMode="auto">
              <a:xfrm>
                <a:off x="1287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27" name="Group 1779"/>
            <p:cNvGrpSpPr>
              <a:grpSpLocks/>
            </p:cNvGrpSpPr>
            <p:nvPr/>
          </p:nvGrpSpPr>
          <p:grpSpPr bwMode="auto">
            <a:xfrm>
              <a:off x="1684338" y="2128838"/>
              <a:ext cx="119063" cy="103188"/>
              <a:chOff x="1061" y="1341"/>
              <a:chExt cx="75" cy="65"/>
            </a:xfrm>
          </p:grpSpPr>
          <p:sp>
            <p:nvSpPr>
              <p:cNvPr id="54672" name="Rectangle 1777"/>
              <p:cNvSpPr>
                <a:spLocks noChangeArrowheads="1"/>
              </p:cNvSpPr>
              <p:nvPr/>
            </p:nvSpPr>
            <p:spPr bwMode="auto">
              <a:xfrm>
                <a:off x="1061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73" name="Rectangle 1778"/>
              <p:cNvSpPr>
                <a:spLocks noChangeArrowheads="1"/>
              </p:cNvSpPr>
              <p:nvPr/>
            </p:nvSpPr>
            <p:spPr bwMode="auto">
              <a:xfrm>
                <a:off x="1061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0" name="Group 1782"/>
            <p:cNvGrpSpPr>
              <a:grpSpLocks/>
            </p:cNvGrpSpPr>
            <p:nvPr/>
          </p:nvGrpSpPr>
          <p:grpSpPr bwMode="auto">
            <a:xfrm>
              <a:off x="1803400" y="2128838"/>
              <a:ext cx="120650" cy="103188"/>
              <a:chOff x="1136" y="1341"/>
              <a:chExt cx="76" cy="65"/>
            </a:xfrm>
          </p:grpSpPr>
          <p:sp>
            <p:nvSpPr>
              <p:cNvPr id="54670" name="Rectangle 1780"/>
              <p:cNvSpPr>
                <a:spLocks noChangeArrowheads="1"/>
              </p:cNvSpPr>
              <p:nvPr/>
            </p:nvSpPr>
            <p:spPr bwMode="auto">
              <a:xfrm>
                <a:off x="1136" y="1341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71" name="Rectangle 1781"/>
              <p:cNvSpPr>
                <a:spLocks noChangeArrowheads="1"/>
              </p:cNvSpPr>
              <p:nvPr/>
            </p:nvSpPr>
            <p:spPr bwMode="auto">
              <a:xfrm>
                <a:off x="1136" y="1341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1" name="Group 1785"/>
            <p:cNvGrpSpPr>
              <a:grpSpLocks/>
            </p:cNvGrpSpPr>
            <p:nvPr/>
          </p:nvGrpSpPr>
          <p:grpSpPr bwMode="auto">
            <a:xfrm>
              <a:off x="1446213" y="2128838"/>
              <a:ext cx="119063" cy="103188"/>
              <a:chOff x="911" y="1341"/>
              <a:chExt cx="75" cy="65"/>
            </a:xfrm>
          </p:grpSpPr>
          <p:sp>
            <p:nvSpPr>
              <p:cNvPr id="54668" name="Rectangle 1783"/>
              <p:cNvSpPr>
                <a:spLocks noChangeArrowheads="1"/>
              </p:cNvSpPr>
              <p:nvPr/>
            </p:nvSpPr>
            <p:spPr bwMode="auto">
              <a:xfrm>
                <a:off x="911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69" name="Rectangle 1784"/>
              <p:cNvSpPr>
                <a:spLocks noChangeArrowheads="1"/>
              </p:cNvSpPr>
              <p:nvPr/>
            </p:nvSpPr>
            <p:spPr bwMode="auto">
              <a:xfrm>
                <a:off x="911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2" name="Group 1788"/>
            <p:cNvGrpSpPr>
              <a:grpSpLocks/>
            </p:cNvGrpSpPr>
            <p:nvPr/>
          </p:nvGrpSpPr>
          <p:grpSpPr bwMode="auto">
            <a:xfrm>
              <a:off x="1565275" y="2128838"/>
              <a:ext cx="119063" cy="103188"/>
              <a:chOff x="986" y="1341"/>
              <a:chExt cx="75" cy="65"/>
            </a:xfrm>
          </p:grpSpPr>
          <p:sp>
            <p:nvSpPr>
              <p:cNvPr id="54666" name="Rectangle 1786"/>
              <p:cNvSpPr>
                <a:spLocks noChangeArrowheads="1"/>
              </p:cNvSpPr>
              <p:nvPr/>
            </p:nvSpPr>
            <p:spPr bwMode="auto">
              <a:xfrm>
                <a:off x="986" y="1341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67" name="Rectangle 1787"/>
              <p:cNvSpPr>
                <a:spLocks noChangeArrowheads="1"/>
              </p:cNvSpPr>
              <p:nvPr/>
            </p:nvSpPr>
            <p:spPr bwMode="auto">
              <a:xfrm>
                <a:off x="986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3" name="Group 1791"/>
            <p:cNvGrpSpPr>
              <a:grpSpLocks/>
            </p:cNvGrpSpPr>
            <p:nvPr/>
          </p:nvGrpSpPr>
          <p:grpSpPr bwMode="auto">
            <a:xfrm>
              <a:off x="1446213" y="2232025"/>
              <a:ext cx="119063" cy="101600"/>
              <a:chOff x="911" y="1406"/>
              <a:chExt cx="75" cy="64"/>
            </a:xfrm>
          </p:grpSpPr>
          <p:sp>
            <p:nvSpPr>
              <p:cNvPr id="54664" name="Rectangle 1789"/>
              <p:cNvSpPr>
                <a:spLocks noChangeArrowheads="1"/>
              </p:cNvSpPr>
              <p:nvPr/>
            </p:nvSpPr>
            <p:spPr bwMode="auto">
              <a:xfrm>
                <a:off x="911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65" name="Rectangle 1790"/>
              <p:cNvSpPr>
                <a:spLocks noChangeArrowheads="1"/>
              </p:cNvSpPr>
              <p:nvPr/>
            </p:nvSpPr>
            <p:spPr bwMode="auto">
              <a:xfrm>
                <a:off x="911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4" name="Group 1794"/>
            <p:cNvGrpSpPr>
              <a:grpSpLocks/>
            </p:cNvGrpSpPr>
            <p:nvPr/>
          </p:nvGrpSpPr>
          <p:grpSpPr bwMode="auto">
            <a:xfrm>
              <a:off x="1565275" y="2232025"/>
              <a:ext cx="119063" cy="101600"/>
              <a:chOff x="986" y="1406"/>
              <a:chExt cx="75" cy="64"/>
            </a:xfrm>
          </p:grpSpPr>
          <p:sp>
            <p:nvSpPr>
              <p:cNvPr id="54662" name="Rectangle 1792"/>
              <p:cNvSpPr>
                <a:spLocks noChangeArrowheads="1"/>
              </p:cNvSpPr>
              <p:nvPr/>
            </p:nvSpPr>
            <p:spPr bwMode="auto">
              <a:xfrm>
                <a:off x="986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63" name="Rectangle 1793"/>
              <p:cNvSpPr>
                <a:spLocks noChangeArrowheads="1"/>
              </p:cNvSpPr>
              <p:nvPr/>
            </p:nvSpPr>
            <p:spPr bwMode="auto">
              <a:xfrm>
                <a:off x="986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5" name="Group 1797"/>
            <p:cNvGrpSpPr>
              <a:grpSpLocks/>
            </p:cNvGrpSpPr>
            <p:nvPr/>
          </p:nvGrpSpPr>
          <p:grpSpPr bwMode="auto">
            <a:xfrm>
              <a:off x="1684338" y="2232025"/>
              <a:ext cx="119063" cy="101600"/>
              <a:chOff x="1061" y="1406"/>
              <a:chExt cx="75" cy="64"/>
            </a:xfrm>
          </p:grpSpPr>
          <p:sp>
            <p:nvSpPr>
              <p:cNvPr id="54660" name="Rectangle 1795"/>
              <p:cNvSpPr>
                <a:spLocks noChangeArrowheads="1"/>
              </p:cNvSpPr>
              <p:nvPr/>
            </p:nvSpPr>
            <p:spPr bwMode="auto">
              <a:xfrm>
                <a:off x="1061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61" name="Rectangle 1796"/>
              <p:cNvSpPr>
                <a:spLocks noChangeArrowheads="1"/>
              </p:cNvSpPr>
              <p:nvPr/>
            </p:nvSpPr>
            <p:spPr bwMode="auto">
              <a:xfrm>
                <a:off x="1061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39" name="Group 1800"/>
            <p:cNvGrpSpPr>
              <a:grpSpLocks/>
            </p:cNvGrpSpPr>
            <p:nvPr/>
          </p:nvGrpSpPr>
          <p:grpSpPr bwMode="auto">
            <a:xfrm>
              <a:off x="1803400" y="2232025"/>
              <a:ext cx="120650" cy="101600"/>
              <a:chOff x="1136" y="1406"/>
              <a:chExt cx="76" cy="64"/>
            </a:xfrm>
          </p:grpSpPr>
          <p:sp>
            <p:nvSpPr>
              <p:cNvPr id="54658" name="Rectangle 1798"/>
              <p:cNvSpPr>
                <a:spLocks noChangeArrowheads="1"/>
              </p:cNvSpPr>
              <p:nvPr/>
            </p:nvSpPr>
            <p:spPr bwMode="auto">
              <a:xfrm>
                <a:off x="1136" y="1406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59" name="Rectangle 1799"/>
              <p:cNvSpPr>
                <a:spLocks noChangeArrowheads="1"/>
              </p:cNvSpPr>
              <p:nvPr/>
            </p:nvSpPr>
            <p:spPr bwMode="auto">
              <a:xfrm>
                <a:off x="1136" y="1406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0" name="Group 1803"/>
            <p:cNvGrpSpPr>
              <a:grpSpLocks/>
            </p:cNvGrpSpPr>
            <p:nvPr/>
          </p:nvGrpSpPr>
          <p:grpSpPr bwMode="auto">
            <a:xfrm>
              <a:off x="1924050" y="2232025"/>
              <a:ext cx="119063" cy="101600"/>
              <a:chOff x="1212" y="1406"/>
              <a:chExt cx="75" cy="64"/>
            </a:xfrm>
          </p:grpSpPr>
          <p:sp>
            <p:nvSpPr>
              <p:cNvPr id="54656" name="Rectangle 1801"/>
              <p:cNvSpPr>
                <a:spLocks noChangeArrowheads="1"/>
              </p:cNvSpPr>
              <p:nvPr/>
            </p:nvSpPr>
            <p:spPr bwMode="auto">
              <a:xfrm>
                <a:off x="1212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57" name="Rectangle 1802"/>
              <p:cNvSpPr>
                <a:spLocks noChangeArrowheads="1"/>
              </p:cNvSpPr>
              <p:nvPr/>
            </p:nvSpPr>
            <p:spPr bwMode="auto">
              <a:xfrm>
                <a:off x="1212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1" name="Group 1806"/>
            <p:cNvGrpSpPr>
              <a:grpSpLocks/>
            </p:cNvGrpSpPr>
            <p:nvPr/>
          </p:nvGrpSpPr>
          <p:grpSpPr bwMode="auto">
            <a:xfrm>
              <a:off x="2043113" y="2179638"/>
              <a:ext cx="119063" cy="52388"/>
              <a:chOff x="1287" y="1373"/>
              <a:chExt cx="75" cy="33"/>
            </a:xfrm>
          </p:grpSpPr>
          <p:sp>
            <p:nvSpPr>
              <p:cNvPr id="54654" name="Rectangle 1804"/>
              <p:cNvSpPr>
                <a:spLocks noChangeArrowheads="1"/>
              </p:cNvSpPr>
              <p:nvPr/>
            </p:nvSpPr>
            <p:spPr bwMode="auto">
              <a:xfrm>
                <a:off x="1287" y="1373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55" name="Rectangle 1805"/>
              <p:cNvSpPr>
                <a:spLocks noChangeArrowheads="1"/>
              </p:cNvSpPr>
              <p:nvPr/>
            </p:nvSpPr>
            <p:spPr bwMode="auto">
              <a:xfrm>
                <a:off x="1287" y="1373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2" name="Group 1809"/>
            <p:cNvGrpSpPr>
              <a:grpSpLocks/>
            </p:cNvGrpSpPr>
            <p:nvPr/>
          </p:nvGrpSpPr>
          <p:grpSpPr bwMode="auto">
            <a:xfrm>
              <a:off x="2043113" y="2128838"/>
              <a:ext cx="119063" cy="50800"/>
              <a:chOff x="1287" y="1341"/>
              <a:chExt cx="75" cy="32"/>
            </a:xfrm>
          </p:grpSpPr>
          <p:sp>
            <p:nvSpPr>
              <p:cNvPr id="54652" name="Rectangle 1807"/>
              <p:cNvSpPr>
                <a:spLocks noChangeArrowheads="1"/>
              </p:cNvSpPr>
              <p:nvPr/>
            </p:nvSpPr>
            <p:spPr bwMode="auto">
              <a:xfrm>
                <a:off x="1287" y="134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53" name="Rectangle 1808"/>
              <p:cNvSpPr>
                <a:spLocks noChangeArrowheads="1"/>
              </p:cNvSpPr>
              <p:nvPr/>
            </p:nvSpPr>
            <p:spPr bwMode="auto">
              <a:xfrm>
                <a:off x="1287" y="134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3" name="Group 1812"/>
            <p:cNvGrpSpPr>
              <a:grpSpLocks/>
            </p:cNvGrpSpPr>
            <p:nvPr/>
          </p:nvGrpSpPr>
          <p:grpSpPr bwMode="auto">
            <a:xfrm>
              <a:off x="1924050" y="2179638"/>
              <a:ext cx="119063" cy="52388"/>
              <a:chOff x="1212" y="1373"/>
              <a:chExt cx="75" cy="33"/>
            </a:xfrm>
          </p:grpSpPr>
          <p:sp>
            <p:nvSpPr>
              <p:cNvPr id="54650" name="Rectangle 1810"/>
              <p:cNvSpPr>
                <a:spLocks noChangeArrowheads="1"/>
              </p:cNvSpPr>
              <p:nvPr/>
            </p:nvSpPr>
            <p:spPr bwMode="auto">
              <a:xfrm>
                <a:off x="1212" y="1373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51" name="Rectangle 1811"/>
              <p:cNvSpPr>
                <a:spLocks noChangeArrowheads="1"/>
              </p:cNvSpPr>
              <p:nvPr/>
            </p:nvSpPr>
            <p:spPr bwMode="auto">
              <a:xfrm>
                <a:off x="1212" y="1373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4" name="Group 1815"/>
            <p:cNvGrpSpPr>
              <a:grpSpLocks/>
            </p:cNvGrpSpPr>
            <p:nvPr/>
          </p:nvGrpSpPr>
          <p:grpSpPr bwMode="auto">
            <a:xfrm>
              <a:off x="1924050" y="2128838"/>
              <a:ext cx="119063" cy="50800"/>
              <a:chOff x="1212" y="1341"/>
              <a:chExt cx="75" cy="32"/>
            </a:xfrm>
          </p:grpSpPr>
          <p:sp>
            <p:nvSpPr>
              <p:cNvPr id="54648" name="Rectangle 1813"/>
              <p:cNvSpPr>
                <a:spLocks noChangeArrowheads="1"/>
              </p:cNvSpPr>
              <p:nvPr/>
            </p:nvSpPr>
            <p:spPr bwMode="auto">
              <a:xfrm>
                <a:off x="1212" y="134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49" name="Rectangle 1814"/>
              <p:cNvSpPr>
                <a:spLocks noChangeArrowheads="1"/>
              </p:cNvSpPr>
              <p:nvPr/>
            </p:nvSpPr>
            <p:spPr bwMode="auto">
              <a:xfrm>
                <a:off x="1212" y="134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5" name="Group 1818"/>
            <p:cNvGrpSpPr>
              <a:grpSpLocks/>
            </p:cNvGrpSpPr>
            <p:nvPr/>
          </p:nvGrpSpPr>
          <p:grpSpPr bwMode="auto">
            <a:xfrm>
              <a:off x="1565275" y="2333625"/>
              <a:ext cx="119063" cy="101600"/>
              <a:chOff x="986" y="1470"/>
              <a:chExt cx="75" cy="64"/>
            </a:xfrm>
          </p:grpSpPr>
          <p:sp>
            <p:nvSpPr>
              <p:cNvPr id="54646" name="Rectangle 1816"/>
              <p:cNvSpPr>
                <a:spLocks noChangeArrowheads="1"/>
              </p:cNvSpPr>
              <p:nvPr/>
            </p:nvSpPr>
            <p:spPr bwMode="auto">
              <a:xfrm>
                <a:off x="986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47" name="Rectangle 1817"/>
              <p:cNvSpPr>
                <a:spLocks noChangeArrowheads="1"/>
              </p:cNvSpPr>
              <p:nvPr/>
            </p:nvSpPr>
            <p:spPr bwMode="auto">
              <a:xfrm>
                <a:off x="986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46" name="Group 1821"/>
            <p:cNvGrpSpPr>
              <a:grpSpLocks/>
            </p:cNvGrpSpPr>
            <p:nvPr/>
          </p:nvGrpSpPr>
          <p:grpSpPr bwMode="auto">
            <a:xfrm>
              <a:off x="1684338" y="2333625"/>
              <a:ext cx="119063" cy="101600"/>
              <a:chOff x="1061" y="1470"/>
              <a:chExt cx="75" cy="64"/>
            </a:xfrm>
          </p:grpSpPr>
          <p:sp>
            <p:nvSpPr>
              <p:cNvPr id="54644" name="Rectangle 1819"/>
              <p:cNvSpPr>
                <a:spLocks noChangeArrowheads="1"/>
              </p:cNvSpPr>
              <p:nvPr/>
            </p:nvSpPr>
            <p:spPr bwMode="auto">
              <a:xfrm>
                <a:off x="1061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45" name="Rectangle 1820"/>
              <p:cNvSpPr>
                <a:spLocks noChangeArrowheads="1"/>
              </p:cNvSpPr>
              <p:nvPr/>
            </p:nvSpPr>
            <p:spPr bwMode="auto">
              <a:xfrm>
                <a:off x="1061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1" name="Group 1824"/>
            <p:cNvGrpSpPr>
              <a:grpSpLocks/>
            </p:cNvGrpSpPr>
            <p:nvPr/>
          </p:nvGrpSpPr>
          <p:grpSpPr bwMode="auto">
            <a:xfrm>
              <a:off x="1803400" y="2333625"/>
              <a:ext cx="120650" cy="101600"/>
              <a:chOff x="1136" y="1470"/>
              <a:chExt cx="76" cy="64"/>
            </a:xfrm>
          </p:grpSpPr>
          <p:sp>
            <p:nvSpPr>
              <p:cNvPr id="54642" name="Rectangle 1822"/>
              <p:cNvSpPr>
                <a:spLocks noChangeArrowheads="1"/>
              </p:cNvSpPr>
              <p:nvPr/>
            </p:nvSpPr>
            <p:spPr bwMode="auto">
              <a:xfrm>
                <a:off x="1136" y="147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43" name="Rectangle 1823"/>
              <p:cNvSpPr>
                <a:spLocks noChangeArrowheads="1"/>
              </p:cNvSpPr>
              <p:nvPr/>
            </p:nvSpPr>
            <p:spPr bwMode="auto">
              <a:xfrm>
                <a:off x="1136" y="147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2" name="Group 1827"/>
            <p:cNvGrpSpPr>
              <a:grpSpLocks/>
            </p:cNvGrpSpPr>
            <p:nvPr/>
          </p:nvGrpSpPr>
          <p:grpSpPr bwMode="auto">
            <a:xfrm>
              <a:off x="1924050" y="2333625"/>
              <a:ext cx="119063" cy="101600"/>
              <a:chOff x="1212" y="1470"/>
              <a:chExt cx="75" cy="64"/>
            </a:xfrm>
          </p:grpSpPr>
          <p:sp>
            <p:nvSpPr>
              <p:cNvPr id="54640" name="Rectangle 1825"/>
              <p:cNvSpPr>
                <a:spLocks noChangeArrowheads="1"/>
              </p:cNvSpPr>
              <p:nvPr/>
            </p:nvSpPr>
            <p:spPr bwMode="auto">
              <a:xfrm>
                <a:off x="1212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41" name="Rectangle 1826"/>
              <p:cNvSpPr>
                <a:spLocks noChangeArrowheads="1"/>
              </p:cNvSpPr>
              <p:nvPr/>
            </p:nvSpPr>
            <p:spPr bwMode="auto">
              <a:xfrm>
                <a:off x="1212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3" name="Group 1830"/>
            <p:cNvGrpSpPr>
              <a:grpSpLocks/>
            </p:cNvGrpSpPr>
            <p:nvPr/>
          </p:nvGrpSpPr>
          <p:grpSpPr bwMode="auto">
            <a:xfrm>
              <a:off x="2043113" y="2333625"/>
              <a:ext cx="119063" cy="101600"/>
              <a:chOff x="1287" y="1470"/>
              <a:chExt cx="75" cy="64"/>
            </a:xfrm>
          </p:grpSpPr>
          <p:sp>
            <p:nvSpPr>
              <p:cNvPr id="54638" name="Rectangle 1828"/>
              <p:cNvSpPr>
                <a:spLocks noChangeArrowheads="1"/>
              </p:cNvSpPr>
              <p:nvPr/>
            </p:nvSpPr>
            <p:spPr bwMode="auto">
              <a:xfrm>
                <a:off x="1287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39" name="Rectangle 1829"/>
              <p:cNvSpPr>
                <a:spLocks noChangeArrowheads="1"/>
              </p:cNvSpPr>
              <p:nvPr/>
            </p:nvSpPr>
            <p:spPr bwMode="auto">
              <a:xfrm>
                <a:off x="1287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4" name="Group 1833"/>
            <p:cNvGrpSpPr>
              <a:grpSpLocks/>
            </p:cNvGrpSpPr>
            <p:nvPr/>
          </p:nvGrpSpPr>
          <p:grpSpPr bwMode="auto">
            <a:xfrm>
              <a:off x="2043113" y="2232025"/>
              <a:ext cx="119063" cy="101600"/>
              <a:chOff x="1287" y="1406"/>
              <a:chExt cx="75" cy="64"/>
            </a:xfrm>
          </p:grpSpPr>
          <p:sp>
            <p:nvSpPr>
              <p:cNvPr id="54636" name="Rectangle 1831"/>
              <p:cNvSpPr>
                <a:spLocks noChangeArrowheads="1"/>
              </p:cNvSpPr>
              <p:nvPr/>
            </p:nvSpPr>
            <p:spPr bwMode="auto">
              <a:xfrm>
                <a:off x="1287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37" name="Rectangle 1832"/>
              <p:cNvSpPr>
                <a:spLocks noChangeArrowheads="1"/>
              </p:cNvSpPr>
              <p:nvPr/>
            </p:nvSpPr>
            <p:spPr bwMode="auto">
              <a:xfrm>
                <a:off x="1287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5" name="Group 1836"/>
            <p:cNvGrpSpPr>
              <a:grpSpLocks/>
            </p:cNvGrpSpPr>
            <p:nvPr/>
          </p:nvGrpSpPr>
          <p:grpSpPr bwMode="auto">
            <a:xfrm>
              <a:off x="1327150" y="2333625"/>
              <a:ext cx="119063" cy="101600"/>
              <a:chOff x="836" y="1470"/>
              <a:chExt cx="75" cy="64"/>
            </a:xfrm>
          </p:grpSpPr>
          <p:sp>
            <p:nvSpPr>
              <p:cNvPr id="54634" name="Rectangle 1834"/>
              <p:cNvSpPr>
                <a:spLocks noChangeArrowheads="1"/>
              </p:cNvSpPr>
              <p:nvPr/>
            </p:nvSpPr>
            <p:spPr bwMode="auto">
              <a:xfrm>
                <a:off x="836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35" name="Rectangle 1835"/>
              <p:cNvSpPr>
                <a:spLocks noChangeArrowheads="1"/>
              </p:cNvSpPr>
              <p:nvPr/>
            </p:nvSpPr>
            <p:spPr bwMode="auto">
              <a:xfrm>
                <a:off x="836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6" name="Group 1839"/>
            <p:cNvGrpSpPr>
              <a:grpSpLocks/>
            </p:cNvGrpSpPr>
            <p:nvPr/>
          </p:nvGrpSpPr>
          <p:grpSpPr bwMode="auto">
            <a:xfrm>
              <a:off x="1089025" y="2333625"/>
              <a:ext cx="119063" cy="101600"/>
              <a:chOff x="686" y="1470"/>
              <a:chExt cx="75" cy="64"/>
            </a:xfrm>
          </p:grpSpPr>
          <p:sp>
            <p:nvSpPr>
              <p:cNvPr id="54632" name="Rectangle 1837"/>
              <p:cNvSpPr>
                <a:spLocks noChangeArrowheads="1"/>
              </p:cNvSpPr>
              <p:nvPr/>
            </p:nvSpPr>
            <p:spPr bwMode="auto">
              <a:xfrm>
                <a:off x="686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33" name="Rectangle 1838"/>
              <p:cNvSpPr>
                <a:spLocks noChangeArrowheads="1"/>
              </p:cNvSpPr>
              <p:nvPr/>
            </p:nvSpPr>
            <p:spPr bwMode="auto">
              <a:xfrm>
                <a:off x="686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7" name="Group 1842"/>
            <p:cNvGrpSpPr>
              <a:grpSpLocks/>
            </p:cNvGrpSpPr>
            <p:nvPr/>
          </p:nvGrpSpPr>
          <p:grpSpPr bwMode="auto">
            <a:xfrm>
              <a:off x="1208088" y="2333625"/>
              <a:ext cx="119063" cy="101600"/>
              <a:chOff x="761" y="1470"/>
              <a:chExt cx="75" cy="64"/>
            </a:xfrm>
          </p:grpSpPr>
          <p:sp>
            <p:nvSpPr>
              <p:cNvPr id="54630" name="Rectangle 1840"/>
              <p:cNvSpPr>
                <a:spLocks noChangeArrowheads="1"/>
              </p:cNvSpPr>
              <p:nvPr/>
            </p:nvSpPr>
            <p:spPr bwMode="auto">
              <a:xfrm>
                <a:off x="761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31" name="Rectangle 1841"/>
              <p:cNvSpPr>
                <a:spLocks noChangeArrowheads="1"/>
              </p:cNvSpPr>
              <p:nvPr/>
            </p:nvSpPr>
            <p:spPr bwMode="auto">
              <a:xfrm>
                <a:off x="761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8" name="Group 1845"/>
            <p:cNvGrpSpPr>
              <a:grpSpLocks/>
            </p:cNvGrpSpPr>
            <p:nvPr/>
          </p:nvGrpSpPr>
          <p:grpSpPr bwMode="auto">
            <a:xfrm>
              <a:off x="1446213" y="2333625"/>
              <a:ext cx="119063" cy="101600"/>
              <a:chOff x="911" y="1470"/>
              <a:chExt cx="75" cy="64"/>
            </a:xfrm>
          </p:grpSpPr>
          <p:sp>
            <p:nvSpPr>
              <p:cNvPr id="54628" name="Rectangle 1843"/>
              <p:cNvSpPr>
                <a:spLocks noChangeArrowheads="1"/>
              </p:cNvSpPr>
              <p:nvPr/>
            </p:nvSpPr>
            <p:spPr bwMode="auto">
              <a:xfrm>
                <a:off x="911" y="147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29" name="Rectangle 1844"/>
              <p:cNvSpPr>
                <a:spLocks noChangeArrowheads="1"/>
              </p:cNvSpPr>
              <p:nvPr/>
            </p:nvSpPr>
            <p:spPr bwMode="auto">
              <a:xfrm>
                <a:off x="911" y="147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79" name="Group 1848"/>
            <p:cNvGrpSpPr>
              <a:grpSpLocks/>
            </p:cNvGrpSpPr>
            <p:nvPr/>
          </p:nvGrpSpPr>
          <p:grpSpPr bwMode="auto">
            <a:xfrm>
              <a:off x="909638" y="2282825"/>
              <a:ext cx="179388" cy="152400"/>
              <a:chOff x="573" y="1438"/>
              <a:chExt cx="113" cy="96"/>
            </a:xfrm>
          </p:grpSpPr>
          <p:sp>
            <p:nvSpPr>
              <p:cNvPr id="54626" name="Rectangle 1846"/>
              <p:cNvSpPr>
                <a:spLocks noChangeArrowheads="1"/>
              </p:cNvSpPr>
              <p:nvPr/>
            </p:nvSpPr>
            <p:spPr bwMode="auto">
              <a:xfrm>
                <a:off x="573" y="143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27" name="Rectangle 1847"/>
              <p:cNvSpPr>
                <a:spLocks noChangeArrowheads="1"/>
              </p:cNvSpPr>
              <p:nvPr/>
            </p:nvSpPr>
            <p:spPr bwMode="auto">
              <a:xfrm>
                <a:off x="573" y="143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0" name="Group 1851"/>
            <p:cNvGrpSpPr>
              <a:grpSpLocks/>
            </p:cNvGrpSpPr>
            <p:nvPr/>
          </p:nvGrpSpPr>
          <p:grpSpPr bwMode="auto">
            <a:xfrm>
              <a:off x="492125" y="3662363"/>
              <a:ext cx="179388" cy="153988"/>
              <a:chOff x="310" y="2307"/>
              <a:chExt cx="113" cy="97"/>
            </a:xfrm>
          </p:grpSpPr>
          <p:sp>
            <p:nvSpPr>
              <p:cNvPr id="54624" name="Rectangle 1849"/>
              <p:cNvSpPr>
                <a:spLocks noChangeArrowheads="1"/>
              </p:cNvSpPr>
              <p:nvPr/>
            </p:nvSpPr>
            <p:spPr bwMode="auto">
              <a:xfrm>
                <a:off x="310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25" name="Rectangle 1850"/>
              <p:cNvSpPr>
                <a:spLocks noChangeArrowheads="1"/>
              </p:cNvSpPr>
              <p:nvPr/>
            </p:nvSpPr>
            <p:spPr bwMode="auto">
              <a:xfrm>
                <a:off x="310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1" name="Group 1854"/>
            <p:cNvGrpSpPr>
              <a:grpSpLocks/>
            </p:cNvGrpSpPr>
            <p:nvPr/>
          </p:nvGrpSpPr>
          <p:grpSpPr bwMode="auto">
            <a:xfrm>
              <a:off x="671513" y="3662363"/>
              <a:ext cx="177800" cy="153988"/>
              <a:chOff x="423" y="2307"/>
              <a:chExt cx="112" cy="97"/>
            </a:xfrm>
          </p:grpSpPr>
          <p:sp>
            <p:nvSpPr>
              <p:cNvPr id="54622" name="Rectangle 1852"/>
              <p:cNvSpPr>
                <a:spLocks noChangeArrowheads="1"/>
              </p:cNvSpPr>
              <p:nvPr/>
            </p:nvSpPr>
            <p:spPr bwMode="auto">
              <a:xfrm>
                <a:off x="423" y="230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23" name="Rectangle 1853"/>
              <p:cNvSpPr>
                <a:spLocks noChangeArrowheads="1"/>
              </p:cNvSpPr>
              <p:nvPr/>
            </p:nvSpPr>
            <p:spPr bwMode="auto">
              <a:xfrm>
                <a:off x="423" y="230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2" name="Group 1857"/>
            <p:cNvGrpSpPr>
              <a:grpSpLocks/>
            </p:cNvGrpSpPr>
            <p:nvPr/>
          </p:nvGrpSpPr>
          <p:grpSpPr bwMode="auto">
            <a:xfrm>
              <a:off x="161925" y="3662363"/>
              <a:ext cx="150813" cy="153988"/>
              <a:chOff x="102" y="2307"/>
              <a:chExt cx="95" cy="97"/>
            </a:xfrm>
          </p:grpSpPr>
          <p:sp>
            <p:nvSpPr>
              <p:cNvPr id="54620" name="Rectangle 1855"/>
              <p:cNvSpPr>
                <a:spLocks noChangeArrowheads="1"/>
              </p:cNvSpPr>
              <p:nvPr/>
            </p:nvSpPr>
            <p:spPr bwMode="auto">
              <a:xfrm>
                <a:off x="102" y="2307"/>
                <a:ext cx="95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21" name="Rectangle 1856"/>
              <p:cNvSpPr>
                <a:spLocks noChangeArrowheads="1"/>
              </p:cNvSpPr>
              <p:nvPr/>
            </p:nvSpPr>
            <p:spPr bwMode="auto">
              <a:xfrm>
                <a:off x="102" y="2307"/>
                <a:ext cx="9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6" name="Group 1860"/>
            <p:cNvGrpSpPr>
              <a:grpSpLocks/>
            </p:cNvGrpSpPr>
            <p:nvPr/>
          </p:nvGrpSpPr>
          <p:grpSpPr bwMode="auto">
            <a:xfrm>
              <a:off x="312738" y="3662363"/>
              <a:ext cx="179388" cy="153988"/>
              <a:chOff x="197" y="2307"/>
              <a:chExt cx="113" cy="97"/>
            </a:xfrm>
          </p:grpSpPr>
          <p:sp>
            <p:nvSpPr>
              <p:cNvPr id="54618" name="Rectangle 1858"/>
              <p:cNvSpPr>
                <a:spLocks noChangeArrowheads="1"/>
              </p:cNvSpPr>
              <p:nvPr/>
            </p:nvSpPr>
            <p:spPr bwMode="auto">
              <a:xfrm>
                <a:off x="197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19" name="Rectangle 1859"/>
              <p:cNvSpPr>
                <a:spLocks noChangeArrowheads="1"/>
              </p:cNvSpPr>
              <p:nvPr/>
            </p:nvSpPr>
            <p:spPr bwMode="auto">
              <a:xfrm>
                <a:off x="197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7" name="Group 1863"/>
            <p:cNvGrpSpPr>
              <a:grpSpLocks/>
            </p:cNvGrpSpPr>
            <p:nvPr/>
          </p:nvGrpSpPr>
          <p:grpSpPr bwMode="auto">
            <a:xfrm>
              <a:off x="165100" y="3509963"/>
              <a:ext cx="179388" cy="152400"/>
              <a:chOff x="104" y="2211"/>
              <a:chExt cx="113" cy="96"/>
            </a:xfrm>
          </p:grpSpPr>
          <p:sp>
            <p:nvSpPr>
              <p:cNvPr id="54616" name="Rectangle 1861"/>
              <p:cNvSpPr>
                <a:spLocks noChangeArrowheads="1"/>
              </p:cNvSpPr>
              <p:nvPr/>
            </p:nvSpPr>
            <p:spPr bwMode="auto">
              <a:xfrm>
                <a:off x="104" y="221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17" name="Rectangle 1862"/>
              <p:cNvSpPr>
                <a:spLocks noChangeArrowheads="1"/>
              </p:cNvSpPr>
              <p:nvPr/>
            </p:nvSpPr>
            <p:spPr bwMode="auto">
              <a:xfrm>
                <a:off x="104" y="221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8" name="Group 1866"/>
            <p:cNvGrpSpPr>
              <a:grpSpLocks/>
            </p:cNvGrpSpPr>
            <p:nvPr/>
          </p:nvGrpSpPr>
          <p:grpSpPr bwMode="auto">
            <a:xfrm>
              <a:off x="344488" y="3509963"/>
              <a:ext cx="179388" cy="152400"/>
              <a:chOff x="217" y="2211"/>
              <a:chExt cx="113" cy="96"/>
            </a:xfrm>
          </p:grpSpPr>
          <p:sp>
            <p:nvSpPr>
              <p:cNvPr id="54614" name="Rectangle 1864"/>
              <p:cNvSpPr>
                <a:spLocks noChangeArrowheads="1"/>
              </p:cNvSpPr>
              <p:nvPr/>
            </p:nvSpPr>
            <p:spPr bwMode="auto">
              <a:xfrm>
                <a:off x="217" y="221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15" name="Rectangle 1865"/>
              <p:cNvSpPr>
                <a:spLocks noChangeArrowheads="1"/>
              </p:cNvSpPr>
              <p:nvPr/>
            </p:nvSpPr>
            <p:spPr bwMode="auto">
              <a:xfrm>
                <a:off x="217" y="221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89" name="Group 1869"/>
            <p:cNvGrpSpPr>
              <a:grpSpLocks/>
            </p:cNvGrpSpPr>
            <p:nvPr/>
          </p:nvGrpSpPr>
          <p:grpSpPr bwMode="auto">
            <a:xfrm>
              <a:off x="165100" y="3355975"/>
              <a:ext cx="179388" cy="153988"/>
              <a:chOff x="104" y="2114"/>
              <a:chExt cx="113" cy="97"/>
            </a:xfrm>
          </p:grpSpPr>
          <p:sp>
            <p:nvSpPr>
              <p:cNvPr id="54612" name="Rectangle 1867"/>
              <p:cNvSpPr>
                <a:spLocks noChangeArrowheads="1"/>
              </p:cNvSpPr>
              <p:nvPr/>
            </p:nvSpPr>
            <p:spPr bwMode="auto">
              <a:xfrm>
                <a:off x="104" y="211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13" name="Rectangle 1868"/>
              <p:cNvSpPr>
                <a:spLocks noChangeArrowheads="1"/>
              </p:cNvSpPr>
              <p:nvPr/>
            </p:nvSpPr>
            <p:spPr bwMode="auto">
              <a:xfrm>
                <a:off x="104" y="211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0" name="Group 1872"/>
            <p:cNvGrpSpPr>
              <a:grpSpLocks/>
            </p:cNvGrpSpPr>
            <p:nvPr/>
          </p:nvGrpSpPr>
          <p:grpSpPr bwMode="auto">
            <a:xfrm>
              <a:off x="344488" y="3355975"/>
              <a:ext cx="179388" cy="153988"/>
              <a:chOff x="217" y="2114"/>
              <a:chExt cx="113" cy="97"/>
            </a:xfrm>
          </p:grpSpPr>
          <p:sp>
            <p:nvSpPr>
              <p:cNvPr id="54610" name="Rectangle 1870"/>
              <p:cNvSpPr>
                <a:spLocks noChangeArrowheads="1"/>
              </p:cNvSpPr>
              <p:nvPr/>
            </p:nvSpPr>
            <p:spPr bwMode="auto">
              <a:xfrm>
                <a:off x="217" y="211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11" name="Rectangle 1871"/>
              <p:cNvSpPr>
                <a:spLocks noChangeArrowheads="1"/>
              </p:cNvSpPr>
              <p:nvPr/>
            </p:nvSpPr>
            <p:spPr bwMode="auto">
              <a:xfrm>
                <a:off x="217" y="211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1" name="Group 1875"/>
            <p:cNvGrpSpPr>
              <a:grpSpLocks/>
            </p:cNvGrpSpPr>
            <p:nvPr/>
          </p:nvGrpSpPr>
          <p:grpSpPr bwMode="auto">
            <a:xfrm>
              <a:off x="165100" y="3203575"/>
              <a:ext cx="179388" cy="152400"/>
              <a:chOff x="104" y="2018"/>
              <a:chExt cx="113" cy="96"/>
            </a:xfrm>
          </p:grpSpPr>
          <p:sp>
            <p:nvSpPr>
              <p:cNvPr id="54608" name="Rectangle 1873"/>
              <p:cNvSpPr>
                <a:spLocks noChangeArrowheads="1"/>
              </p:cNvSpPr>
              <p:nvPr/>
            </p:nvSpPr>
            <p:spPr bwMode="auto">
              <a:xfrm>
                <a:off x="104" y="201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09" name="Rectangle 1874"/>
              <p:cNvSpPr>
                <a:spLocks noChangeArrowheads="1"/>
              </p:cNvSpPr>
              <p:nvPr/>
            </p:nvSpPr>
            <p:spPr bwMode="auto">
              <a:xfrm>
                <a:off x="104" y="201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2" name="Group 1878"/>
            <p:cNvGrpSpPr>
              <a:grpSpLocks/>
            </p:cNvGrpSpPr>
            <p:nvPr/>
          </p:nvGrpSpPr>
          <p:grpSpPr bwMode="auto">
            <a:xfrm>
              <a:off x="344488" y="3203575"/>
              <a:ext cx="179388" cy="152400"/>
              <a:chOff x="217" y="2018"/>
              <a:chExt cx="113" cy="96"/>
            </a:xfrm>
          </p:grpSpPr>
          <p:sp>
            <p:nvSpPr>
              <p:cNvPr id="54606" name="Rectangle 1876"/>
              <p:cNvSpPr>
                <a:spLocks noChangeArrowheads="1"/>
              </p:cNvSpPr>
              <p:nvPr/>
            </p:nvSpPr>
            <p:spPr bwMode="auto">
              <a:xfrm>
                <a:off x="217" y="201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07" name="Rectangle 1877"/>
              <p:cNvSpPr>
                <a:spLocks noChangeArrowheads="1"/>
              </p:cNvSpPr>
              <p:nvPr/>
            </p:nvSpPr>
            <p:spPr bwMode="auto">
              <a:xfrm>
                <a:off x="217" y="201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3" name="Group 1881"/>
            <p:cNvGrpSpPr>
              <a:grpSpLocks/>
            </p:cNvGrpSpPr>
            <p:nvPr/>
          </p:nvGrpSpPr>
          <p:grpSpPr bwMode="auto">
            <a:xfrm>
              <a:off x="165100" y="3049588"/>
              <a:ext cx="179388" cy="153988"/>
              <a:chOff x="104" y="1921"/>
              <a:chExt cx="113" cy="97"/>
            </a:xfrm>
          </p:grpSpPr>
          <p:sp>
            <p:nvSpPr>
              <p:cNvPr id="54604" name="Rectangle 1879"/>
              <p:cNvSpPr>
                <a:spLocks noChangeArrowheads="1"/>
              </p:cNvSpPr>
              <p:nvPr/>
            </p:nvSpPr>
            <p:spPr bwMode="auto">
              <a:xfrm>
                <a:off x="104" y="192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05" name="Rectangle 1880"/>
              <p:cNvSpPr>
                <a:spLocks noChangeArrowheads="1"/>
              </p:cNvSpPr>
              <p:nvPr/>
            </p:nvSpPr>
            <p:spPr bwMode="auto">
              <a:xfrm>
                <a:off x="104" y="192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4" name="Group 1884"/>
            <p:cNvGrpSpPr>
              <a:grpSpLocks/>
            </p:cNvGrpSpPr>
            <p:nvPr/>
          </p:nvGrpSpPr>
          <p:grpSpPr bwMode="auto">
            <a:xfrm>
              <a:off x="344488" y="3049588"/>
              <a:ext cx="179388" cy="153988"/>
              <a:chOff x="217" y="1921"/>
              <a:chExt cx="113" cy="97"/>
            </a:xfrm>
          </p:grpSpPr>
          <p:sp>
            <p:nvSpPr>
              <p:cNvPr id="54602" name="Rectangle 1882"/>
              <p:cNvSpPr>
                <a:spLocks noChangeArrowheads="1"/>
              </p:cNvSpPr>
              <p:nvPr/>
            </p:nvSpPr>
            <p:spPr bwMode="auto">
              <a:xfrm>
                <a:off x="217" y="192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03" name="Rectangle 1883"/>
              <p:cNvSpPr>
                <a:spLocks noChangeArrowheads="1"/>
              </p:cNvSpPr>
              <p:nvPr/>
            </p:nvSpPr>
            <p:spPr bwMode="auto">
              <a:xfrm>
                <a:off x="217" y="192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5" name="Group 1887"/>
            <p:cNvGrpSpPr>
              <a:grpSpLocks/>
            </p:cNvGrpSpPr>
            <p:nvPr/>
          </p:nvGrpSpPr>
          <p:grpSpPr bwMode="auto">
            <a:xfrm>
              <a:off x="165100" y="2895600"/>
              <a:ext cx="179388" cy="153988"/>
              <a:chOff x="104" y="1824"/>
              <a:chExt cx="113" cy="97"/>
            </a:xfrm>
          </p:grpSpPr>
          <p:sp>
            <p:nvSpPr>
              <p:cNvPr id="54600" name="Rectangle 1885"/>
              <p:cNvSpPr>
                <a:spLocks noChangeArrowheads="1"/>
              </p:cNvSpPr>
              <p:nvPr/>
            </p:nvSpPr>
            <p:spPr bwMode="auto">
              <a:xfrm>
                <a:off x="104" y="182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601" name="Rectangle 1886"/>
              <p:cNvSpPr>
                <a:spLocks noChangeArrowheads="1"/>
              </p:cNvSpPr>
              <p:nvPr/>
            </p:nvSpPr>
            <p:spPr bwMode="auto">
              <a:xfrm>
                <a:off x="104" y="182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6" name="Group 1890"/>
            <p:cNvGrpSpPr>
              <a:grpSpLocks/>
            </p:cNvGrpSpPr>
            <p:nvPr/>
          </p:nvGrpSpPr>
          <p:grpSpPr bwMode="auto">
            <a:xfrm>
              <a:off x="344488" y="2895600"/>
              <a:ext cx="179388" cy="153988"/>
              <a:chOff x="217" y="1824"/>
              <a:chExt cx="113" cy="97"/>
            </a:xfrm>
          </p:grpSpPr>
          <p:sp>
            <p:nvSpPr>
              <p:cNvPr id="54598" name="Rectangle 1888"/>
              <p:cNvSpPr>
                <a:spLocks noChangeArrowheads="1"/>
              </p:cNvSpPr>
              <p:nvPr/>
            </p:nvSpPr>
            <p:spPr bwMode="auto">
              <a:xfrm>
                <a:off x="217" y="182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99" name="Rectangle 1889"/>
              <p:cNvSpPr>
                <a:spLocks noChangeArrowheads="1"/>
              </p:cNvSpPr>
              <p:nvPr/>
            </p:nvSpPr>
            <p:spPr bwMode="auto">
              <a:xfrm>
                <a:off x="217" y="182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7" name="Group 1893"/>
            <p:cNvGrpSpPr>
              <a:grpSpLocks/>
            </p:cNvGrpSpPr>
            <p:nvPr/>
          </p:nvGrpSpPr>
          <p:grpSpPr bwMode="auto">
            <a:xfrm>
              <a:off x="165100" y="2743200"/>
              <a:ext cx="179388" cy="152400"/>
              <a:chOff x="104" y="1728"/>
              <a:chExt cx="113" cy="96"/>
            </a:xfrm>
          </p:grpSpPr>
          <p:sp>
            <p:nvSpPr>
              <p:cNvPr id="54596" name="Rectangle 1891"/>
              <p:cNvSpPr>
                <a:spLocks noChangeArrowheads="1"/>
              </p:cNvSpPr>
              <p:nvPr/>
            </p:nvSpPr>
            <p:spPr bwMode="auto">
              <a:xfrm>
                <a:off x="104" y="172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97" name="Rectangle 1892"/>
              <p:cNvSpPr>
                <a:spLocks noChangeArrowheads="1"/>
              </p:cNvSpPr>
              <p:nvPr/>
            </p:nvSpPr>
            <p:spPr bwMode="auto">
              <a:xfrm>
                <a:off x="104" y="172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8" name="Group 1896"/>
            <p:cNvGrpSpPr>
              <a:grpSpLocks/>
            </p:cNvGrpSpPr>
            <p:nvPr/>
          </p:nvGrpSpPr>
          <p:grpSpPr bwMode="auto">
            <a:xfrm>
              <a:off x="344488" y="2743200"/>
              <a:ext cx="179388" cy="152400"/>
              <a:chOff x="217" y="1728"/>
              <a:chExt cx="113" cy="96"/>
            </a:xfrm>
          </p:grpSpPr>
          <p:sp>
            <p:nvSpPr>
              <p:cNvPr id="54594" name="Rectangle 1894"/>
              <p:cNvSpPr>
                <a:spLocks noChangeArrowheads="1"/>
              </p:cNvSpPr>
              <p:nvPr/>
            </p:nvSpPr>
            <p:spPr bwMode="auto">
              <a:xfrm>
                <a:off x="217" y="172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95" name="Rectangle 1895"/>
              <p:cNvSpPr>
                <a:spLocks noChangeArrowheads="1"/>
              </p:cNvSpPr>
              <p:nvPr/>
            </p:nvSpPr>
            <p:spPr bwMode="auto">
              <a:xfrm>
                <a:off x="217" y="172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499" name="Group 1899"/>
            <p:cNvGrpSpPr>
              <a:grpSpLocks/>
            </p:cNvGrpSpPr>
            <p:nvPr/>
          </p:nvGrpSpPr>
          <p:grpSpPr bwMode="auto">
            <a:xfrm>
              <a:off x="165100" y="2589213"/>
              <a:ext cx="179388" cy="153988"/>
              <a:chOff x="104" y="1631"/>
              <a:chExt cx="113" cy="97"/>
            </a:xfrm>
          </p:grpSpPr>
          <p:sp>
            <p:nvSpPr>
              <p:cNvPr id="54592" name="Rectangle 1897"/>
              <p:cNvSpPr>
                <a:spLocks noChangeArrowheads="1"/>
              </p:cNvSpPr>
              <p:nvPr/>
            </p:nvSpPr>
            <p:spPr bwMode="auto">
              <a:xfrm>
                <a:off x="104" y="163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93" name="Rectangle 1898"/>
              <p:cNvSpPr>
                <a:spLocks noChangeArrowheads="1"/>
              </p:cNvSpPr>
              <p:nvPr/>
            </p:nvSpPr>
            <p:spPr bwMode="auto">
              <a:xfrm>
                <a:off x="104" y="163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500" name="Group 1902"/>
            <p:cNvGrpSpPr>
              <a:grpSpLocks/>
            </p:cNvGrpSpPr>
            <p:nvPr/>
          </p:nvGrpSpPr>
          <p:grpSpPr bwMode="auto">
            <a:xfrm>
              <a:off x="344488" y="2589213"/>
              <a:ext cx="179388" cy="153988"/>
              <a:chOff x="217" y="1631"/>
              <a:chExt cx="113" cy="97"/>
            </a:xfrm>
          </p:grpSpPr>
          <p:sp>
            <p:nvSpPr>
              <p:cNvPr id="54590" name="Rectangle 1900"/>
              <p:cNvSpPr>
                <a:spLocks noChangeArrowheads="1"/>
              </p:cNvSpPr>
              <p:nvPr/>
            </p:nvSpPr>
            <p:spPr bwMode="auto">
              <a:xfrm>
                <a:off x="217" y="163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91" name="Rectangle 1901"/>
              <p:cNvSpPr>
                <a:spLocks noChangeArrowheads="1"/>
              </p:cNvSpPr>
              <p:nvPr/>
            </p:nvSpPr>
            <p:spPr bwMode="auto">
              <a:xfrm>
                <a:off x="217" y="163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255" name="Rectangle 1903"/>
            <p:cNvSpPr>
              <a:spLocks noChangeArrowheads="1"/>
            </p:cNvSpPr>
            <p:nvPr/>
          </p:nvSpPr>
          <p:spPr bwMode="auto">
            <a:xfrm>
              <a:off x="373063" y="24352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21502" name="Group 1906"/>
            <p:cNvGrpSpPr>
              <a:grpSpLocks/>
            </p:cNvGrpSpPr>
            <p:nvPr/>
          </p:nvGrpSpPr>
          <p:grpSpPr bwMode="auto">
            <a:xfrm>
              <a:off x="193675" y="2282825"/>
              <a:ext cx="179388" cy="152400"/>
              <a:chOff x="122" y="1438"/>
              <a:chExt cx="113" cy="96"/>
            </a:xfrm>
          </p:grpSpPr>
          <p:sp>
            <p:nvSpPr>
              <p:cNvPr id="54588" name="Rectangle 1904"/>
              <p:cNvSpPr>
                <a:spLocks noChangeArrowheads="1"/>
              </p:cNvSpPr>
              <p:nvPr/>
            </p:nvSpPr>
            <p:spPr bwMode="auto">
              <a:xfrm>
                <a:off x="122" y="143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89" name="Rectangle 1905"/>
              <p:cNvSpPr>
                <a:spLocks noChangeArrowheads="1"/>
              </p:cNvSpPr>
              <p:nvPr/>
            </p:nvSpPr>
            <p:spPr bwMode="auto">
              <a:xfrm>
                <a:off x="122" y="143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21503" name="Group 1909"/>
            <p:cNvGrpSpPr>
              <a:grpSpLocks/>
            </p:cNvGrpSpPr>
            <p:nvPr/>
          </p:nvGrpSpPr>
          <p:grpSpPr bwMode="auto">
            <a:xfrm>
              <a:off x="373063" y="2282825"/>
              <a:ext cx="241300" cy="152400"/>
              <a:chOff x="235" y="1438"/>
              <a:chExt cx="152" cy="96"/>
            </a:xfrm>
          </p:grpSpPr>
          <p:sp>
            <p:nvSpPr>
              <p:cNvPr id="54586" name="Rectangle 1907"/>
              <p:cNvSpPr>
                <a:spLocks noChangeArrowheads="1"/>
              </p:cNvSpPr>
              <p:nvPr/>
            </p:nvSpPr>
            <p:spPr bwMode="auto">
              <a:xfrm>
                <a:off x="235" y="1438"/>
                <a:ext cx="15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87" name="Rectangle 1908"/>
              <p:cNvSpPr>
                <a:spLocks noChangeArrowheads="1"/>
              </p:cNvSpPr>
              <p:nvPr/>
            </p:nvSpPr>
            <p:spPr bwMode="auto">
              <a:xfrm>
                <a:off x="235" y="1438"/>
                <a:ext cx="15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86" name="Group 1912"/>
            <p:cNvGrpSpPr>
              <a:grpSpLocks/>
            </p:cNvGrpSpPr>
            <p:nvPr/>
          </p:nvGrpSpPr>
          <p:grpSpPr bwMode="auto">
            <a:xfrm>
              <a:off x="193675" y="2128838"/>
              <a:ext cx="179388" cy="153988"/>
              <a:chOff x="122" y="1341"/>
              <a:chExt cx="113" cy="97"/>
            </a:xfrm>
          </p:grpSpPr>
          <p:sp>
            <p:nvSpPr>
              <p:cNvPr id="54584" name="Rectangle 1910"/>
              <p:cNvSpPr>
                <a:spLocks noChangeArrowheads="1"/>
              </p:cNvSpPr>
              <p:nvPr/>
            </p:nvSpPr>
            <p:spPr bwMode="auto">
              <a:xfrm>
                <a:off x="122" y="134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85" name="Rectangle 1911"/>
              <p:cNvSpPr>
                <a:spLocks noChangeArrowheads="1"/>
              </p:cNvSpPr>
              <p:nvPr/>
            </p:nvSpPr>
            <p:spPr bwMode="auto">
              <a:xfrm>
                <a:off x="122" y="134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87" name="Group 1915"/>
            <p:cNvGrpSpPr>
              <a:grpSpLocks/>
            </p:cNvGrpSpPr>
            <p:nvPr/>
          </p:nvGrpSpPr>
          <p:grpSpPr bwMode="auto">
            <a:xfrm>
              <a:off x="373063" y="2128838"/>
              <a:ext cx="177800" cy="153988"/>
              <a:chOff x="235" y="1341"/>
              <a:chExt cx="112" cy="97"/>
            </a:xfrm>
          </p:grpSpPr>
          <p:sp>
            <p:nvSpPr>
              <p:cNvPr id="54582" name="Rectangle 1913"/>
              <p:cNvSpPr>
                <a:spLocks noChangeArrowheads="1"/>
              </p:cNvSpPr>
              <p:nvPr/>
            </p:nvSpPr>
            <p:spPr bwMode="auto">
              <a:xfrm>
                <a:off x="235" y="1341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83" name="Rectangle 1914"/>
              <p:cNvSpPr>
                <a:spLocks noChangeArrowheads="1"/>
              </p:cNvSpPr>
              <p:nvPr/>
            </p:nvSpPr>
            <p:spPr bwMode="auto">
              <a:xfrm>
                <a:off x="235" y="1341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88" name="Group 1918"/>
            <p:cNvGrpSpPr>
              <a:grpSpLocks/>
            </p:cNvGrpSpPr>
            <p:nvPr/>
          </p:nvGrpSpPr>
          <p:grpSpPr bwMode="auto">
            <a:xfrm>
              <a:off x="193675" y="1976438"/>
              <a:ext cx="179388" cy="152400"/>
              <a:chOff x="122" y="1245"/>
              <a:chExt cx="113" cy="96"/>
            </a:xfrm>
          </p:grpSpPr>
          <p:sp>
            <p:nvSpPr>
              <p:cNvPr id="54580" name="Rectangle 1916"/>
              <p:cNvSpPr>
                <a:spLocks noChangeArrowheads="1"/>
              </p:cNvSpPr>
              <p:nvPr/>
            </p:nvSpPr>
            <p:spPr bwMode="auto">
              <a:xfrm>
                <a:off x="122" y="1245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81" name="Rectangle 1917"/>
              <p:cNvSpPr>
                <a:spLocks noChangeArrowheads="1"/>
              </p:cNvSpPr>
              <p:nvPr/>
            </p:nvSpPr>
            <p:spPr bwMode="auto">
              <a:xfrm>
                <a:off x="122" y="1245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89" name="Group 1921"/>
            <p:cNvGrpSpPr>
              <a:grpSpLocks/>
            </p:cNvGrpSpPr>
            <p:nvPr/>
          </p:nvGrpSpPr>
          <p:grpSpPr bwMode="auto">
            <a:xfrm>
              <a:off x="373063" y="1976438"/>
              <a:ext cx="177800" cy="152400"/>
              <a:chOff x="235" y="1245"/>
              <a:chExt cx="112" cy="96"/>
            </a:xfrm>
          </p:grpSpPr>
          <p:sp>
            <p:nvSpPr>
              <p:cNvPr id="54578" name="Rectangle 1919"/>
              <p:cNvSpPr>
                <a:spLocks noChangeArrowheads="1"/>
              </p:cNvSpPr>
              <p:nvPr/>
            </p:nvSpPr>
            <p:spPr bwMode="auto">
              <a:xfrm>
                <a:off x="235" y="1245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79" name="Rectangle 1920"/>
              <p:cNvSpPr>
                <a:spLocks noChangeArrowheads="1"/>
              </p:cNvSpPr>
              <p:nvPr/>
            </p:nvSpPr>
            <p:spPr bwMode="auto">
              <a:xfrm>
                <a:off x="235" y="1245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262" name="Rectangle 1922"/>
            <p:cNvSpPr>
              <a:spLocks noChangeArrowheads="1"/>
            </p:cNvSpPr>
            <p:nvPr/>
          </p:nvSpPr>
          <p:spPr bwMode="auto">
            <a:xfrm>
              <a:off x="550863" y="24352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790" name="Group 1925"/>
            <p:cNvGrpSpPr>
              <a:grpSpLocks/>
            </p:cNvGrpSpPr>
            <p:nvPr/>
          </p:nvGrpSpPr>
          <p:grpSpPr bwMode="auto">
            <a:xfrm>
              <a:off x="523875" y="3509963"/>
              <a:ext cx="177800" cy="152400"/>
              <a:chOff x="330" y="2211"/>
              <a:chExt cx="112" cy="96"/>
            </a:xfrm>
          </p:grpSpPr>
          <p:sp>
            <p:nvSpPr>
              <p:cNvPr id="54576" name="Rectangle 1923"/>
              <p:cNvSpPr>
                <a:spLocks noChangeArrowheads="1"/>
              </p:cNvSpPr>
              <p:nvPr/>
            </p:nvSpPr>
            <p:spPr bwMode="auto">
              <a:xfrm>
                <a:off x="330" y="221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77" name="Rectangle 1924"/>
              <p:cNvSpPr>
                <a:spLocks noChangeArrowheads="1"/>
              </p:cNvSpPr>
              <p:nvPr/>
            </p:nvSpPr>
            <p:spPr bwMode="auto">
              <a:xfrm>
                <a:off x="330" y="221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1" name="Group 1928"/>
            <p:cNvGrpSpPr>
              <a:grpSpLocks/>
            </p:cNvGrpSpPr>
            <p:nvPr/>
          </p:nvGrpSpPr>
          <p:grpSpPr bwMode="auto">
            <a:xfrm>
              <a:off x="701675" y="3509963"/>
              <a:ext cx="179388" cy="152400"/>
              <a:chOff x="442" y="2211"/>
              <a:chExt cx="113" cy="96"/>
            </a:xfrm>
          </p:grpSpPr>
          <p:sp>
            <p:nvSpPr>
              <p:cNvPr id="54574" name="Rectangle 1926"/>
              <p:cNvSpPr>
                <a:spLocks noChangeArrowheads="1"/>
              </p:cNvSpPr>
              <p:nvPr/>
            </p:nvSpPr>
            <p:spPr bwMode="auto">
              <a:xfrm>
                <a:off x="442" y="221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75" name="Rectangle 1927"/>
              <p:cNvSpPr>
                <a:spLocks noChangeArrowheads="1"/>
              </p:cNvSpPr>
              <p:nvPr/>
            </p:nvSpPr>
            <p:spPr bwMode="auto">
              <a:xfrm>
                <a:off x="442" y="221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2" name="Group 1931"/>
            <p:cNvGrpSpPr>
              <a:grpSpLocks/>
            </p:cNvGrpSpPr>
            <p:nvPr/>
          </p:nvGrpSpPr>
          <p:grpSpPr bwMode="auto">
            <a:xfrm>
              <a:off x="523875" y="3355975"/>
              <a:ext cx="177800" cy="153988"/>
              <a:chOff x="330" y="2114"/>
              <a:chExt cx="112" cy="97"/>
            </a:xfrm>
          </p:grpSpPr>
          <p:sp>
            <p:nvSpPr>
              <p:cNvPr id="54572" name="Rectangle 1929"/>
              <p:cNvSpPr>
                <a:spLocks noChangeArrowheads="1"/>
              </p:cNvSpPr>
              <p:nvPr/>
            </p:nvSpPr>
            <p:spPr bwMode="auto">
              <a:xfrm>
                <a:off x="330" y="211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73" name="Rectangle 1930"/>
              <p:cNvSpPr>
                <a:spLocks noChangeArrowheads="1"/>
              </p:cNvSpPr>
              <p:nvPr/>
            </p:nvSpPr>
            <p:spPr bwMode="auto">
              <a:xfrm>
                <a:off x="330" y="211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3" name="Group 1934"/>
            <p:cNvGrpSpPr>
              <a:grpSpLocks/>
            </p:cNvGrpSpPr>
            <p:nvPr/>
          </p:nvGrpSpPr>
          <p:grpSpPr bwMode="auto">
            <a:xfrm>
              <a:off x="701675" y="3355975"/>
              <a:ext cx="179388" cy="153988"/>
              <a:chOff x="442" y="2114"/>
              <a:chExt cx="113" cy="97"/>
            </a:xfrm>
          </p:grpSpPr>
          <p:sp>
            <p:nvSpPr>
              <p:cNvPr id="54570" name="Rectangle 1932"/>
              <p:cNvSpPr>
                <a:spLocks noChangeArrowheads="1"/>
              </p:cNvSpPr>
              <p:nvPr/>
            </p:nvSpPr>
            <p:spPr bwMode="auto">
              <a:xfrm>
                <a:off x="442" y="211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71" name="Rectangle 1933"/>
              <p:cNvSpPr>
                <a:spLocks noChangeArrowheads="1"/>
              </p:cNvSpPr>
              <p:nvPr/>
            </p:nvSpPr>
            <p:spPr bwMode="auto">
              <a:xfrm>
                <a:off x="442" y="211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4" name="Group 1937"/>
            <p:cNvGrpSpPr>
              <a:grpSpLocks/>
            </p:cNvGrpSpPr>
            <p:nvPr/>
          </p:nvGrpSpPr>
          <p:grpSpPr bwMode="auto">
            <a:xfrm>
              <a:off x="523875" y="3203575"/>
              <a:ext cx="177800" cy="152400"/>
              <a:chOff x="330" y="2018"/>
              <a:chExt cx="112" cy="96"/>
            </a:xfrm>
          </p:grpSpPr>
          <p:sp>
            <p:nvSpPr>
              <p:cNvPr id="54568" name="Rectangle 1935"/>
              <p:cNvSpPr>
                <a:spLocks noChangeArrowheads="1"/>
              </p:cNvSpPr>
              <p:nvPr/>
            </p:nvSpPr>
            <p:spPr bwMode="auto">
              <a:xfrm>
                <a:off x="330" y="2018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69" name="Rectangle 1936"/>
              <p:cNvSpPr>
                <a:spLocks noChangeArrowheads="1"/>
              </p:cNvSpPr>
              <p:nvPr/>
            </p:nvSpPr>
            <p:spPr bwMode="auto">
              <a:xfrm>
                <a:off x="330" y="2018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5" name="Group 1940"/>
            <p:cNvGrpSpPr>
              <a:grpSpLocks/>
            </p:cNvGrpSpPr>
            <p:nvPr/>
          </p:nvGrpSpPr>
          <p:grpSpPr bwMode="auto">
            <a:xfrm>
              <a:off x="701675" y="3203575"/>
              <a:ext cx="179388" cy="152400"/>
              <a:chOff x="442" y="2018"/>
              <a:chExt cx="113" cy="96"/>
            </a:xfrm>
          </p:grpSpPr>
          <p:sp>
            <p:nvSpPr>
              <p:cNvPr id="54566" name="Rectangle 1938"/>
              <p:cNvSpPr>
                <a:spLocks noChangeArrowheads="1"/>
              </p:cNvSpPr>
              <p:nvPr/>
            </p:nvSpPr>
            <p:spPr bwMode="auto">
              <a:xfrm>
                <a:off x="442" y="201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67" name="Rectangle 1939"/>
              <p:cNvSpPr>
                <a:spLocks noChangeArrowheads="1"/>
              </p:cNvSpPr>
              <p:nvPr/>
            </p:nvSpPr>
            <p:spPr bwMode="auto">
              <a:xfrm>
                <a:off x="442" y="201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6" name="Group 1943"/>
            <p:cNvGrpSpPr>
              <a:grpSpLocks/>
            </p:cNvGrpSpPr>
            <p:nvPr/>
          </p:nvGrpSpPr>
          <p:grpSpPr bwMode="auto">
            <a:xfrm>
              <a:off x="523875" y="3049588"/>
              <a:ext cx="177800" cy="153988"/>
              <a:chOff x="330" y="1921"/>
              <a:chExt cx="112" cy="97"/>
            </a:xfrm>
          </p:grpSpPr>
          <p:sp>
            <p:nvSpPr>
              <p:cNvPr id="54564" name="Rectangle 1941"/>
              <p:cNvSpPr>
                <a:spLocks noChangeArrowheads="1"/>
              </p:cNvSpPr>
              <p:nvPr/>
            </p:nvSpPr>
            <p:spPr bwMode="auto">
              <a:xfrm>
                <a:off x="330" y="1921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65" name="Rectangle 1942"/>
              <p:cNvSpPr>
                <a:spLocks noChangeArrowheads="1"/>
              </p:cNvSpPr>
              <p:nvPr/>
            </p:nvSpPr>
            <p:spPr bwMode="auto">
              <a:xfrm>
                <a:off x="330" y="1921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7" name="Group 1946"/>
            <p:cNvGrpSpPr>
              <a:grpSpLocks/>
            </p:cNvGrpSpPr>
            <p:nvPr/>
          </p:nvGrpSpPr>
          <p:grpSpPr bwMode="auto">
            <a:xfrm>
              <a:off x="701675" y="3049588"/>
              <a:ext cx="179388" cy="153988"/>
              <a:chOff x="442" y="1921"/>
              <a:chExt cx="113" cy="97"/>
            </a:xfrm>
          </p:grpSpPr>
          <p:sp>
            <p:nvSpPr>
              <p:cNvPr id="54562" name="Rectangle 1944"/>
              <p:cNvSpPr>
                <a:spLocks noChangeArrowheads="1"/>
              </p:cNvSpPr>
              <p:nvPr/>
            </p:nvSpPr>
            <p:spPr bwMode="auto">
              <a:xfrm>
                <a:off x="442" y="192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63" name="Rectangle 1945"/>
              <p:cNvSpPr>
                <a:spLocks noChangeArrowheads="1"/>
              </p:cNvSpPr>
              <p:nvPr/>
            </p:nvSpPr>
            <p:spPr bwMode="auto">
              <a:xfrm>
                <a:off x="442" y="192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8" name="Group 1949"/>
            <p:cNvGrpSpPr>
              <a:grpSpLocks/>
            </p:cNvGrpSpPr>
            <p:nvPr/>
          </p:nvGrpSpPr>
          <p:grpSpPr bwMode="auto">
            <a:xfrm>
              <a:off x="523875" y="2895600"/>
              <a:ext cx="177800" cy="153988"/>
              <a:chOff x="330" y="1824"/>
              <a:chExt cx="112" cy="97"/>
            </a:xfrm>
          </p:grpSpPr>
          <p:sp>
            <p:nvSpPr>
              <p:cNvPr id="54560" name="Rectangle 1947"/>
              <p:cNvSpPr>
                <a:spLocks noChangeArrowheads="1"/>
              </p:cNvSpPr>
              <p:nvPr/>
            </p:nvSpPr>
            <p:spPr bwMode="auto">
              <a:xfrm>
                <a:off x="330" y="182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61" name="Rectangle 1948"/>
              <p:cNvSpPr>
                <a:spLocks noChangeArrowheads="1"/>
              </p:cNvSpPr>
              <p:nvPr/>
            </p:nvSpPr>
            <p:spPr bwMode="auto">
              <a:xfrm>
                <a:off x="330" y="182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799" name="Group 1952"/>
            <p:cNvGrpSpPr>
              <a:grpSpLocks/>
            </p:cNvGrpSpPr>
            <p:nvPr/>
          </p:nvGrpSpPr>
          <p:grpSpPr bwMode="auto">
            <a:xfrm>
              <a:off x="701675" y="2895600"/>
              <a:ext cx="179388" cy="153988"/>
              <a:chOff x="442" y="1824"/>
              <a:chExt cx="113" cy="97"/>
            </a:xfrm>
          </p:grpSpPr>
          <p:sp>
            <p:nvSpPr>
              <p:cNvPr id="54558" name="Rectangle 1950"/>
              <p:cNvSpPr>
                <a:spLocks noChangeArrowheads="1"/>
              </p:cNvSpPr>
              <p:nvPr/>
            </p:nvSpPr>
            <p:spPr bwMode="auto">
              <a:xfrm>
                <a:off x="442" y="182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59" name="Rectangle 1951"/>
              <p:cNvSpPr>
                <a:spLocks noChangeArrowheads="1"/>
              </p:cNvSpPr>
              <p:nvPr/>
            </p:nvSpPr>
            <p:spPr bwMode="auto">
              <a:xfrm>
                <a:off x="442" y="182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0" name="Group 1955"/>
            <p:cNvGrpSpPr>
              <a:grpSpLocks/>
            </p:cNvGrpSpPr>
            <p:nvPr/>
          </p:nvGrpSpPr>
          <p:grpSpPr bwMode="auto">
            <a:xfrm>
              <a:off x="523875" y="2743200"/>
              <a:ext cx="177800" cy="152400"/>
              <a:chOff x="330" y="1728"/>
              <a:chExt cx="112" cy="96"/>
            </a:xfrm>
          </p:grpSpPr>
          <p:sp>
            <p:nvSpPr>
              <p:cNvPr id="54556" name="Rectangle 1953"/>
              <p:cNvSpPr>
                <a:spLocks noChangeArrowheads="1"/>
              </p:cNvSpPr>
              <p:nvPr/>
            </p:nvSpPr>
            <p:spPr bwMode="auto">
              <a:xfrm>
                <a:off x="330" y="1728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57" name="Rectangle 1954"/>
              <p:cNvSpPr>
                <a:spLocks noChangeArrowheads="1"/>
              </p:cNvSpPr>
              <p:nvPr/>
            </p:nvSpPr>
            <p:spPr bwMode="auto">
              <a:xfrm>
                <a:off x="330" y="1728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1" name="Group 1958"/>
            <p:cNvGrpSpPr>
              <a:grpSpLocks/>
            </p:cNvGrpSpPr>
            <p:nvPr/>
          </p:nvGrpSpPr>
          <p:grpSpPr bwMode="auto">
            <a:xfrm>
              <a:off x="701675" y="2743200"/>
              <a:ext cx="179388" cy="152400"/>
              <a:chOff x="442" y="1728"/>
              <a:chExt cx="113" cy="96"/>
            </a:xfrm>
          </p:grpSpPr>
          <p:sp>
            <p:nvSpPr>
              <p:cNvPr id="54554" name="Rectangle 1956"/>
              <p:cNvSpPr>
                <a:spLocks noChangeArrowheads="1"/>
              </p:cNvSpPr>
              <p:nvPr/>
            </p:nvSpPr>
            <p:spPr bwMode="auto">
              <a:xfrm>
                <a:off x="442" y="172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55" name="Rectangle 1957"/>
              <p:cNvSpPr>
                <a:spLocks noChangeArrowheads="1"/>
              </p:cNvSpPr>
              <p:nvPr/>
            </p:nvSpPr>
            <p:spPr bwMode="auto">
              <a:xfrm>
                <a:off x="442" y="172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2" name="Group 1961"/>
            <p:cNvGrpSpPr>
              <a:grpSpLocks/>
            </p:cNvGrpSpPr>
            <p:nvPr/>
          </p:nvGrpSpPr>
          <p:grpSpPr bwMode="auto">
            <a:xfrm>
              <a:off x="523875" y="2589213"/>
              <a:ext cx="177800" cy="153988"/>
              <a:chOff x="330" y="1631"/>
              <a:chExt cx="112" cy="97"/>
            </a:xfrm>
          </p:grpSpPr>
          <p:sp>
            <p:nvSpPr>
              <p:cNvPr id="54552" name="Rectangle 1959"/>
              <p:cNvSpPr>
                <a:spLocks noChangeArrowheads="1"/>
              </p:cNvSpPr>
              <p:nvPr/>
            </p:nvSpPr>
            <p:spPr bwMode="auto">
              <a:xfrm>
                <a:off x="330" y="1631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53" name="Rectangle 1960"/>
              <p:cNvSpPr>
                <a:spLocks noChangeArrowheads="1"/>
              </p:cNvSpPr>
              <p:nvPr/>
            </p:nvSpPr>
            <p:spPr bwMode="auto">
              <a:xfrm>
                <a:off x="330" y="1631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3" name="Group 1964"/>
            <p:cNvGrpSpPr>
              <a:grpSpLocks/>
            </p:cNvGrpSpPr>
            <p:nvPr/>
          </p:nvGrpSpPr>
          <p:grpSpPr bwMode="auto">
            <a:xfrm>
              <a:off x="701675" y="2589213"/>
              <a:ext cx="179388" cy="153988"/>
              <a:chOff x="442" y="1631"/>
              <a:chExt cx="113" cy="97"/>
            </a:xfrm>
          </p:grpSpPr>
          <p:sp>
            <p:nvSpPr>
              <p:cNvPr id="54550" name="Rectangle 1962"/>
              <p:cNvSpPr>
                <a:spLocks noChangeArrowheads="1"/>
              </p:cNvSpPr>
              <p:nvPr/>
            </p:nvSpPr>
            <p:spPr bwMode="auto">
              <a:xfrm>
                <a:off x="442" y="163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51" name="Rectangle 1963"/>
              <p:cNvSpPr>
                <a:spLocks noChangeArrowheads="1"/>
              </p:cNvSpPr>
              <p:nvPr/>
            </p:nvSpPr>
            <p:spPr bwMode="auto">
              <a:xfrm>
                <a:off x="442" y="163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4" name="Group 1967"/>
            <p:cNvGrpSpPr>
              <a:grpSpLocks/>
            </p:cNvGrpSpPr>
            <p:nvPr/>
          </p:nvGrpSpPr>
          <p:grpSpPr bwMode="auto">
            <a:xfrm>
              <a:off x="881063" y="3509963"/>
              <a:ext cx="179388" cy="152400"/>
              <a:chOff x="555" y="2211"/>
              <a:chExt cx="113" cy="96"/>
            </a:xfrm>
          </p:grpSpPr>
          <p:sp>
            <p:nvSpPr>
              <p:cNvPr id="54548" name="Rectangle 1965"/>
              <p:cNvSpPr>
                <a:spLocks noChangeArrowheads="1"/>
              </p:cNvSpPr>
              <p:nvPr/>
            </p:nvSpPr>
            <p:spPr bwMode="auto">
              <a:xfrm>
                <a:off x="555" y="221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49" name="Rectangle 1966"/>
              <p:cNvSpPr>
                <a:spLocks noChangeArrowheads="1"/>
              </p:cNvSpPr>
              <p:nvPr/>
            </p:nvSpPr>
            <p:spPr bwMode="auto">
              <a:xfrm>
                <a:off x="555" y="221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5" name="Group 1970"/>
            <p:cNvGrpSpPr>
              <a:grpSpLocks/>
            </p:cNvGrpSpPr>
            <p:nvPr/>
          </p:nvGrpSpPr>
          <p:grpSpPr bwMode="auto">
            <a:xfrm>
              <a:off x="1060450" y="3509963"/>
              <a:ext cx="177800" cy="152400"/>
              <a:chOff x="668" y="2211"/>
              <a:chExt cx="112" cy="96"/>
            </a:xfrm>
          </p:grpSpPr>
          <p:sp>
            <p:nvSpPr>
              <p:cNvPr id="54546" name="Rectangle 1968"/>
              <p:cNvSpPr>
                <a:spLocks noChangeArrowheads="1"/>
              </p:cNvSpPr>
              <p:nvPr/>
            </p:nvSpPr>
            <p:spPr bwMode="auto">
              <a:xfrm>
                <a:off x="668" y="221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47" name="Rectangle 1969"/>
              <p:cNvSpPr>
                <a:spLocks noChangeArrowheads="1"/>
              </p:cNvSpPr>
              <p:nvPr/>
            </p:nvSpPr>
            <p:spPr bwMode="auto">
              <a:xfrm>
                <a:off x="668" y="221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6" name="Group 1973"/>
            <p:cNvGrpSpPr>
              <a:grpSpLocks/>
            </p:cNvGrpSpPr>
            <p:nvPr/>
          </p:nvGrpSpPr>
          <p:grpSpPr bwMode="auto">
            <a:xfrm>
              <a:off x="881063" y="3355975"/>
              <a:ext cx="179388" cy="153988"/>
              <a:chOff x="555" y="2114"/>
              <a:chExt cx="113" cy="97"/>
            </a:xfrm>
          </p:grpSpPr>
          <p:sp>
            <p:nvSpPr>
              <p:cNvPr id="54544" name="Rectangle 1971"/>
              <p:cNvSpPr>
                <a:spLocks noChangeArrowheads="1"/>
              </p:cNvSpPr>
              <p:nvPr/>
            </p:nvSpPr>
            <p:spPr bwMode="auto">
              <a:xfrm>
                <a:off x="555" y="211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45" name="Rectangle 1972"/>
              <p:cNvSpPr>
                <a:spLocks noChangeArrowheads="1"/>
              </p:cNvSpPr>
              <p:nvPr/>
            </p:nvSpPr>
            <p:spPr bwMode="auto">
              <a:xfrm>
                <a:off x="555" y="211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7" name="Group 1976"/>
            <p:cNvGrpSpPr>
              <a:grpSpLocks/>
            </p:cNvGrpSpPr>
            <p:nvPr/>
          </p:nvGrpSpPr>
          <p:grpSpPr bwMode="auto">
            <a:xfrm>
              <a:off x="1060450" y="3355975"/>
              <a:ext cx="177800" cy="153988"/>
              <a:chOff x="668" y="2114"/>
              <a:chExt cx="112" cy="97"/>
            </a:xfrm>
          </p:grpSpPr>
          <p:sp>
            <p:nvSpPr>
              <p:cNvPr id="54542" name="Rectangle 1974"/>
              <p:cNvSpPr>
                <a:spLocks noChangeArrowheads="1"/>
              </p:cNvSpPr>
              <p:nvPr/>
            </p:nvSpPr>
            <p:spPr bwMode="auto">
              <a:xfrm>
                <a:off x="668" y="211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43" name="Rectangle 1975"/>
              <p:cNvSpPr>
                <a:spLocks noChangeArrowheads="1"/>
              </p:cNvSpPr>
              <p:nvPr/>
            </p:nvSpPr>
            <p:spPr bwMode="auto">
              <a:xfrm>
                <a:off x="668" y="211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8" name="Group 1979"/>
            <p:cNvGrpSpPr>
              <a:grpSpLocks/>
            </p:cNvGrpSpPr>
            <p:nvPr/>
          </p:nvGrpSpPr>
          <p:grpSpPr bwMode="auto">
            <a:xfrm>
              <a:off x="881063" y="3203575"/>
              <a:ext cx="179388" cy="152400"/>
              <a:chOff x="555" y="2018"/>
              <a:chExt cx="113" cy="96"/>
            </a:xfrm>
          </p:grpSpPr>
          <p:sp>
            <p:nvSpPr>
              <p:cNvPr id="54540" name="Rectangle 1977"/>
              <p:cNvSpPr>
                <a:spLocks noChangeArrowheads="1"/>
              </p:cNvSpPr>
              <p:nvPr/>
            </p:nvSpPr>
            <p:spPr bwMode="auto">
              <a:xfrm>
                <a:off x="555" y="201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41" name="Rectangle 1978"/>
              <p:cNvSpPr>
                <a:spLocks noChangeArrowheads="1"/>
              </p:cNvSpPr>
              <p:nvPr/>
            </p:nvSpPr>
            <p:spPr bwMode="auto">
              <a:xfrm>
                <a:off x="555" y="201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09" name="Group 1982"/>
            <p:cNvGrpSpPr>
              <a:grpSpLocks/>
            </p:cNvGrpSpPr>
            <p:nvPr/>
          </p:nvGrpSpPr>
          <p:grpSpPr bwMode="auto">
            <a:xfrm>
              <a:off x="1060450" y="3203575"/>
              <a:ext cx="177800" cy="152400"/>
              <a:chOff x="668" y="2018"/>
              <a:chExt cx="112" cy="96"/>
            </a:xfrm>
          </p:grpSpPr>
          <p:sp>
            <p:nvSpPr>
              <p:cNvPr id="54538" name="Rectangle 1980"/>
              <p:cNvSpPr>
                <a:spLocks noChangeArrowheads="1"/>
              </p:cNvSpPr>
              <p:nvPr/>
            </p:nvSpPr>
            <p:spPr bwMode="auto">
              <a:xfrm>
                <a:off x="668" y="2018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39" name="Rectangle 1981"/>
              <p:cNvSpPr>
                <a:spLocks noChangeArrowheads="1"/>
              </p:cNvSpPr>
              <p:nvPr/>
            </p:nvSpPr>
            <p:spPr bwMode="auto">
              <a:xfrm>
                <a:off x="668" y="2018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0" name="Group 1985"/>
            <p:cNvGrpSpPr>
              <a:grpSpLocks/>
            </p:cNvGrpSpPr>
            <p:nvPr/>
          </p:nvGrpSpPr>
          <p:grpSpPr bwMode="auto">
            <a:xfrm>
              <a:off x="881063" y="3049588"/>
              <a:ext cx="179388" cy="153988"/>
              <a:chOff x="555" y="1921"/>
              <a:chExt cx="113" cy="97"/>
            </a:xfrm>
          </p:grpSpPr>
          <p:sp>
            <p:nvSpPr>
              <p:cNvPr id="54536" name="Rectangle 1983"/>
              <p:cNvSpPr>
                <a:spLocks noChangeArrowheads="1"/>
              </p:cNvSpPr>
              <p:nvPr/>
            </p:nvSpPr>
            <p:spPr bwMode="auto">
              <a:xfrm>
                <a:off x="555" y="192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37" name="Rectangle 1984"/>
              <p:cNvSpPr>
                <a:spLocks noChangeArrowheads="1"/>
              </p:cNvSpPr>
              <p:nvPr/>
            </p:nvSpPr>
            <p:spPr bwMode="auto">
              <a:xfrm>
                <a:off x="555" y="192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1" name="Group 1988"/>
            <p:cNvGrpSpPr>
              <a:grpSpLocks/>
            </p:cNvGrpSpPr>
            <p:nvPr/>
          </p:nvGrpSpPr>
          <p:grpSpPr bwMode="auto">
            <a:xfrm>
              <a:off x="1060450" y="3049588"/>
              <a:ext cx="177800" cy="153988"/>
              <a:chOff x="668" y="1921"/>
              <a:chExt cx="112" cy="97"/>
            </a:xfrm>
          </p:grpSpPr>
          <p:sp>
            <p:nvSpPr>
              <p:cNvPr id="54534" name="Rectangle 1986"/>
              <p:cNvSpPr>
                <a:spLocks noChangeArrowheads="1"/>
              </p:cNvSpPr>
              <p:nvPr/>
            </p:nvSpPr>
            <p:spPr bwMode="auto">
              <a:xfrm>
                <a:off x="668" y="1921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35" name="Rectangle 1987"/>
              <p:cNvSpPr>
                <a:spLocks noChangeArrowheads="1"/>
              </p:cNvSpPr>
              <p:nvPr/>
            </p:nvSpPr>
            <p:spPr bwMode="auto">
              <a:xfrm>
                <a:off x="668" y="1921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2" name="Group 1991"/>
            <p:cNvGrpSpPr>
              <a:grpSpLocks/>
            </p:cNvGrpSpPr>
            <p:nvPr/>
          </p:nvGrpSpPr>
          <p:grpSpPr bwMode="auto">
            <a:xfrm>
              <a:off x="881063" y="2895600"/>
              <a:ext cx="179388" cy="153988"/>
              <a:chOff x="555" y="1824"/>
              <a:chExt cx="113" cy="97"/>
            </a:xfrm>
          </p:grpSpPr>
          <p:sp>
            <p:nvSpPr>
              <p:cNvPr id="54532" name="Rectangle 1989"/>
              <p:cNvSpPr>
                <a:spLocks noChangeArrowheads="1"/>
              </p:cNvSpPr>
              <p:nvPr/>
            </p:nvSpPr>
            <p:spPr bwMode="auto">
              <a:xfrm>
                <a:off x="555" y="182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33" name="Rectangle 1990"/>
              <p:cNvSpPr>
                <a:spLocks noChangeArrowheads="1"/>
              </p:cNvSpPr>
              <p:nvPr/>
            </p:nvSpPr>
            <p:spPr bwMode="auto">
              <a:xfrm>
                <a:off x="555" y="182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3" name="Group 1994"/>
            <p:cNvGrpSpPr>
              <a:grpSpLocks/>
            </p:cNvGrpSpPr>
            <p:nvPr/>
          </p:nvGrpSpPr>
          <p:grpSpPr bwMode="auto">
            <a:xfrm>
              <a:off x="1060450" y="2895600"/>
              <a:ext cx="177800" cy="153988"/>
              <a:chOff x="668" y="1824"/>
              <a:chExt cx="112" cy="97"/>
            </a:xfrm>
          </p:grpSpPr>
          <p:sp>
            <p:nvSpPr>
              <p:cNvPr id="54530" name="Rectangle 1992"/>
              <p:cNvSpPr>
                <a:spLocks noChangeArrowheads="1"/>
              </p:cNvSpPr>
              <p:nvPr/>
            </p:nvSpPr>
            <p:spPr bwMode="auto">
              <a:xfrm>
                <a:off x="668" y="182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31" name="Rectangle 1993"/>
              <p:cNvSpPr>
                <a:spLocks noChangeArrowheads="1"/>
              </p:cNvSpPr>
              <p:nvPr/>
            </p:nvSpPr>
            <p:spPr bwMode="auto">
              <a:xfrm>
                <a:off x="668" y="182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4" name="Group 1997"/>
            <p:cNvGrpSpPr>
              <a:grpSpLocks/>
            </p:cNvGrpSpPr>
            <p:nvPr/>
          </p:nvGrpSpPr>
          <p:grpSpPr bwMode="auto">
            <a:xfrm>
              <a:off x="881063" y="2743200"/>
              <a:ext cx="179388" cy="152400"/>
              <a:chOff x="555" y="1728"/>
              <a:chExt cx="113" cy="96"/>
            </a:xfrm>
          </p:grpSpPr>
          <p:sp>
            <p:nvSpPr>
              <p:cNvPr id="54528" name="Rectangle 1995"/>
              <p:cNvSpPr>
                <a:spLocks noChangeArrowheads="1"/>
              </p:cNvSpPr>
              <p:nvPr/>
            </p:nvSpPr>
            <p:spPr bwMode="auto">
              <a:xfrm>
                <a:off x="555" y="172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29" name="Rectangle 1996"/>
              <p:cNvSpPr>
                <a:spLocks noChangeArrowheads="1"/>
              </p:cNvSpPr>
              <p:nvPr/>
            </p:nvSpPr>
            <p:spPr bwMode="auto">
              <a:xfrm>
                <a:off x="555" y="172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5" name="Group 2000"/>
            <p:cNvGrpSpPr>
              <a:grpSpLocks/>
            </p:cNvGrpSpPr>
            <p:nvPr/>
          </p:nvGrpSpPr>
          <p:grpSpPr bwMode="auto">
            <a:xfrm>
              <a:off x="1060450" y="2743200"/>
              <a:ext cx="177800" cy="152400"/>
              <a:chOff x="668" y="1728"/>
              <a:chExt cx="112" cy="96"/>
            </a:xfrm>
          </p:grpSpPr>
          <p:sp>
            <p:nvSpPr>
              <p:cNvPr id="54526" name="Rectangle 1998"/>
              <p:cNvSpPr>
                <a:spLocks noChangeArrowheads="1"/>
              </p:cNvSpPr>
              <p:nvPr/>
            </p:nvSpPr>
            <p:spPr bwMode="auto">
              <a:xfrm>
                <a:off x="668" y="1728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27" name="Rectangle 1999"/>
              <p:cNvSpPr>
                <a:spLocks noChangeArrowheads="1"/>
              </p:cNvSpPr>
              <p:nvPr/>
            </p:nvSpPr>
            <p:spPr bwMode="auto">
              <a:xfrm>
                <a:off x="668" y="1728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6" name="Group 2003"/>
            <p:cNvGrpSpPr>
              <a:grpSpLocks/>
            </p:cNvGrpSpPr>
            <p:nvPr/>
          </p:nvGrpSpPr>
          <p:grpSpPr bwMode="auto">
            <a:xfrm>
              <a:off x="881063" y="2589213"/>
              <a:ext cx="179388" cy="153988"/>
              <a:chOff x="555" y="1631"/>
              <a:chExt cx="113" cy="97"/>
            </a:xfrm>
          </p:grpSpPr>
          <p:sp>
            <p:nvSpPr>
              <p:cNvPr id="54524" name="Rectangle 2001"/>
              <p:cNvSpPr>
                <a:spLocks noChangeArrowheads="1"/>
              </p:cNvSpPr>
              <p:nvPr/>
            </p:nvSpPr>
            <p:spPr bwMode="auto">
              <a:xfrm>
                <a:off x="555" y="163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25" name="Rectangle 2002"/>
              <p:cNvSpPr>
                <a:spLocks noChangeArrowheads="1"/>
              </p:cNvSpPr>
              <p:nvPr/>
            </p:nvSpPr>
            <p:spPr bwMode="auto">
              <a:xfrm>
                <a:off x="555" y="163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7" name="Group 2006"/>
            <p:cNvGrpSpPr>
              <a:grpSpLocks/>
            </p:cNvGrpSpPr>
            <p:nvPr/>
          </p:nvGrpSpPr>
          <p:grpSpPr bwMode="auto">
            <a:xfrm>
              <a:off x="1060450" y="2589213"/>
              <a:ext cx="177800" cy="153988"/>
              <a:chOff x="668" y="1631"/>
              <a:chExt cx="112" cy="97"/>
            </a:xfrm>
          </p:grpSpPr>
          <p:sp>
            <p:nvSpPr>
              <p:cNvPr id="54522" name="Rectangle 2004"/>
              <p:cNvSpPr>
                <a:spLocks noChangeArrowheads="1"/>
              </p:cNvSpPr>
              <p:nvPr/>
            </p:nvSpPr>
            <p:spPr bwMode="auto">
              <a:xfrm>
                <a:off x="668" y="1631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23" name="Rectangle 2005"/>
              <p:cNvSpPr>
                <a:spLocks noChangeArrowheads="1"/>
              </p:cNvSpPr>
              <p:nvPr/>
            </p:nvSpPr>
            <p:spPr bwMode="auto">
              <a:xfrm>
                <a:off x="668" y="1631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8" name="Group 2009"/>
            <p:cNvGrpSpPr>
              <a:grpSpLocks/>
            </p:cNvGrpSpPr>
            <p:nvPr/>
          </p:nvGrpSpPr>
          <p:grpSpPr bwMode="auto">
            <a:xfrm>
              <a:off x="1238250" y="3509963"/>
              <a:ext cx="179388" cy="152400"/>
              <a:chOff x="780" y="2211"/>
              <a:chExt cx="113" cy="96"/>
            </a:xfrm>
          </p:grpSpPr>
          <p:sp>
            <p:nvSpPr>
              <p:cNvPr id="54520" name="Rectangle 2007"/>
              <p:cNvSpPr>
                <a:spLocks noChangeArrowheads="1"/>
              </p:cNvSpPr>
              <p:nvPr/>
            </p:nvSpPr>
            <p:spPr bwMode="auto">
              <a:xfrm>
                <a:off x="780" y="221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21" name="Rectangle 2008"/>
              <p:cNvSpPr>
                <a:spLocks noChangeArrowheads="1"/>
              </p:cNvSpPr>
              <p:nvPr/>
            </p:nvSpPr>
            <p:spPr bwMode="auto">
              <a:xfrm>
                <a:off x="780" y="221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19" name="Group 2012"/>
            <p:cNvGrpSpPr>
              <a:grpSpLocks/>
            </p:cNvGrpSpPr>
            <p:nvPr/>
          </p:nvGrpSpPr>
          <p:grpSpPr bwMode="auto">
            <a:xfrm>
              <a:off x="1238250" y="3355975"/>
              <a:ext cx="179388" cy="153988"/>
              <a:chOff x="780" y="2114"/>
              <a:chExt cx="113" cy="97"/>
            </a:xfrm>
          </p:grpSpPr>
          <p:sp>
            <p:nvSpPr>
              <p:cNvPr id="54518" name="Rectangle 2010"/>
              <p:cNvSpPr>
                <a:spLocks noChangeArrowheads="1"/>
              </p:cNvSpPr>
              <p:nvPr/>
            </p:nvSpPr>
            <p:spPr bwMode="auto">
              <a:xfrm>
                <a:off x="780" y="211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19" name="Rectangle 2011"/>
              <p:cNvSpPr>
                <a:spLocks noChangeArrowheads="1"/>
              </p:cNvSpPr>
              <p:nvPr/>
            </p:nvSpPr>
            <p:spPr bwMode="auto">
              <a:xfrm>
                <a:off x="780" y="211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0" name="Group 2015"/>
            <p:cNvGrpSpPr>
              <a:grpSpLocks/>
            </p:cNvGrpSpPr>
            <p:nvPr/>
          </p:nvGrpSpPr>
          <p:grpSpPr bwMode="auto">
            <a:xfrm>
              <a:off x="1238250" y="3203575"/>
              <a:ext cx="179388" cy="152400"/>
              <a:chOff x="780" y="2018"/>
              <a:chExt cx="113" cy="96"/>
            </a:xfrm>
          </p:grpSpPr>
          <p:sp>
            <p:nvSpPr>
              <p:cNvPr id="54516" name="Rectangle 2013"/>
              <p:cNvSpPr>
                <a:spLocks noChangeArrowheads="1"/>
              </p:cNvSpPr>
              <p:nvPr/>
            </p:nvSpPr>
            <p:spPr bwMode="auto">
              <a:xfrm>
                <a:off x="780" y="201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17" name="Rectangle 2014"/>
              <p:cNvSpPr>
                <a:spLocks noChangeArrowheads="1"/>
              </p:cNvSpPr>
              <p:nvPr/>
            </p:nvSpPr>
            <p:spPr bwMode="auto">
              <a:xfrm>
                <a:off x="780" y="201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1" name="Group 2018"/>
            <p:cNvGrpSpPr>
              <a:grpSpLocks/>
            </p:cNvGrpSpPr>
            <p:nvPr/>
          </p:nvGrpSpPr>
          <p:grpSpPr bwMode="auto">
            <a:xfrm>
              <a:off x="1238250" y="3049588"/>
              <a:ext cx="239713" cy="153988"/>
              <a:chOff x="780" y="1921"/>
              <a:chExt cx="151" cy="97"/>
            </a:xfrm>
          </p:grpSpPr>
          <p:sp>
            <p:nvSpPr>
              <p:cNvPr id="54514" name="Rectangle 2016"/>
              <p:cNvSpPr>
                <a:spLocks noChangeArrowheads="1"/>
              </p:cNvSpPr>
              <p:nvPr/>
            </p:nvSpPr>
            <p:spPr bwMode="auto">
              <a:xfrm>
                <a:off x="780" y="1921"/>
                <a:ext cx="151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15" name="Rectangle 2017"/>
              <p:cNvSpPr>
                <a:spLocks noChangeArrowheads="1"/>
              </p:cNvSpPr>
              <p:nvPr/>
            </p:nvSpPr>
            <p:spPr bwMode="auto">
              <a:xfrm>
                <a:off x="780" y="1921"/>
                <a:ext cx="151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2" name="Group 2021"/>
            <p:cNvGrpSpPr>
              <a:grpSpLocks/>
            </p:cNvGrpSpPr>
            <p:nvPr/>
          </p:nvGrpSpPr>
          <p:grpSpPr bwMode="auto">
            <a:xfrm>
              <a:off x="1238250" y="2895600"/>
              <a:ext cx="239713" cy="153988"/>
              <a:chOff x="780" y="1824"/>
              <a:chExt cx="151" cy="97"/>
            </a:xfrm>
          </p:grpSpPr>
          <p:sp>
            <p:nvSpPr>
              <p:cNvPr id="54512" name="Rectangle 2019"/>
              <p:cNvSpPr>
                <a:spLocks noChangeArrowheads="1"/>
              </p:cNvSpPr>
              <p:nvPr/>
            </p:nvSpPr>
            <p:spPr bwMode="auto">
              <a:xfrm>
                <a:off x="780" y="1824"/>
                <a:ext cx="151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13" name="Rectangle 2020"/>
              <p:cNvSpPr>
                <a:spLocks noChangeArrowheads="1"/>
              </p:cNvSpPr>
              <p:nvPr/>
            </p:nvSpPr>
            <p:spPr bwMode="auto">
              <a:xfrm>
                <a:off x="780" y="1824"/>
                <a:ext cx="151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3" name="Group 2024"/>
            <p:cNvGrpSpPr>
              <a:grpSpLocks/>
            </p:cNvGrpSpPr>
            <p:nvPr/>
          </p:nvGrpSpPr>
          <p:grpSpPr bwMode="auto">
            <a:xfrm>
              <a:off x="1238250" y="2743200"/>
              <a:ext cx="179388" cy="152400"/>
              <a:chOff x="780" y="1728"/>
              <a:chExt cx="113" cy="96"/>
            </a:xfrm>
          </p:grpSpPr>
          <p:sp>
            <p:nvSpPr>
              <p:cNvPr id="54510" name="Rectangle 2022"/>
              <p:cNvSpPr>
                <a:spLocks noChangeArrowheads="1"/>
              </p:cNvSpPr>
              <p:nvPr/>
            </p:nvSpPr>
            <p:spPr bwMode="auto">
              <a:xfrm>
                <a:off x="780" y="172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11" name="Rectangle 2023"/>
              <p:cNvSpPr>
                <a:spLocks noChangeArrowheads="1"/>
              </p:cNvSpPr>
              <p:nvPr/>
            </p:nvSpPr>
            <p:spPr bwMode="auto">
              <a:xfrm>
                <a:off x="780" y="172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4" name="Group 2027"/>
            <p:cNvGrpSpPr>
              <a:grpSpLocks/>
            </p:cNvGrpSpPr>
            <p:nvPr/>
          </p:nvGrpSpPr>
          <p:grpSpPr bwMode="auto">
            <a:xfrm>
              <a:off x="1238250" y="2589213"/>
              <a:ext cx="179388" cy="153988"/>
              <a:chOff x="780" y="1631"/>
              <a:chExt cx="113" cy="97"/>
            </a:xfrm>
          </p:grpSpPr>
          <p:sp>
            <p:nvSpPr>
              <p:cNvPr id="54508" name="Rectangle 2025"/>
              <p:cNvSpPr>
                <a:spLocks noChangeArrowheads="1"/>
              </p:cNvSpPr>
              <p:nvPr/>
            </p:nvSpPr>
            <p:spPr bwMode="auto">
              <a:xfrm>
                <a:off x="780" y="1631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09" name="Rectangle 2026"/>
              <p:cNvSpPr>
                <a:spLocks noChangeArrowheads="1"/>
              </p:cNvSpPr>
              <p:nvPr/>
            </p:nvSpPr>
            <p:spPr bwMode="auto">
              <a:xfrm>
                <a:off x="780" y="1631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5" name="Group 2030"/>
            <p:cNvGrpSpPr>
              <a:grpSpLocks/>
            </p:cNvGrpSpPr>
            <p:nvPr/>
          </p:nvGrpSpPr>
          <p:grpSpPr bwMode="auto">
            <a:xfrm>
              <a:off x="550863" y="2128838"/>
              <a:ext cx="66675" cy="153988"/>
              <a:chOff x="347" y="1341"/>
              <a:chExt cx="42" cy="97"/>
            </a:xfrm>
          </p:grpSpPr>
          <p:sp>
            <p:nvSpPr>
              <p:cNvPr id="54506" name="Rectangle 2028"/>
              <p:cNvSpPr>
                <a:spLocks noChangeArrowheads="1"/>
              </p:cNvSpPr>
              <p:nvPr/>
            </p:nvSpPr>
            <p:spPr bwMode="auto">
              <a:xfrm>
                <a:off x="347" y="1341"/>
                <a:ext cx="4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07" name="Rectangle 2029"/>
              <p:cNvSpPr>
                <a:spLocks noChangeArrowheads="1"/>
              </p:cNvSpPr>
              <p:nvPr/>
            </p:nvSpPr>
            <p:spPr bwMode="auto">
              <a:xfrm>
                <a:off x="347" y="1341"/>
                <a:ext cx="4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6" name="Group 2033"/>
            <p:cNvGrpSpPr>
              <a:grpSpLocks/>
            </p:cNvGrpSpPr>
            <p:nvPr/>
          </p:nvGrpSpPr>
          <p:grpSpPr bwMode="auto">
            <a:xfrm>
              <a:off x="550863" y="1976438"/>
              <a:ext cx="179388" cy="152400"/>
              <a:chOff x="347" y="1245"/>
              <a:chExt cx="113" cy="96"/>
            </a:xfrm>
          </p:grpSpPr>
          <p:sp>
            <p:nvSpPr>
              <p:cNvPr id="54504" name="Rectangle 2031"/>
              <p:cNvSpPr>
                <a:spLocks noChangeArrowheads="1"/>
              </p:cNvSpPr>
              <p:nvPr/>
            </p:nvSpPr>
            <p:spPr bwMode="auto">
              <a:xfrm>
                <a:off x="347" y="1245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05" name="Rectangle 2032"/>
              <p:cNvSpPr>
                <a:spLocks noChangeArrowheads="1"/>
              </p:cNvSpPr>
              <p:nvPr/>
            </p:nvSpPr>
            <p:spPr bwMode="auto">
              <a:xfrm>
                <a:off x="347" y="1245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7" name="Group 2036"/>
            <p:cNvGrpSpPr>
              <a:grpSpLocks/>
            </p:cNvGrpSpPr>
            <p:nvPr/>
          </p:nvGrpSpPr>
          <p:grpSpPr bwMode="auto">
            <a:xfrm>
              <a:off x="730250" y="2282825"/>
              <a:ext cx="179388" cy="152400"/>
              <a:chOff x="460" y="1438"/>
              <a:chExt cx="113" cy="96"/>
            </a:xfrm>
          </p:grpSpPr>
          <p:sp>
            <p:nvSpPr>
              <p:cNvPr id="54502" name="Rectangle 2034"/>
              <p:cNvSpPr>
                <a:spLocks noChangeArrowheads="1"/>
              </p:cNvSpPr>
              <p:nvPr/>
            </p:nvSpPr>
            <p:spPr bwMode="auto">
              <a:xfrm>
                <a:off x="460" y="143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03" name="Rectangle 2035"/>
              <p:cNvSpPr>
                <a:spLocks noChangeArrowheads="1"/>
              </p:cNvSpPr>
              <p:nvPr/>
            </p:nvSpPr>
            <p:spPr bwMode="auto">
              <a:xfrm>
                <a:off x="460" y="143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8" name="Group 2039"/>
            <p:cNvGrpSpPr>
              <a:grpSpLocks/>
            </p:cNvGrpSpPr>
            <p:nvPr/>
          </p:nvGrpSpPr>
          <p:grpSpPr bwMode="auto">
            <a:xfrm>
              <a:off x="730250" y="2435225"/>
              <a:ext cx="119063" cy="103188"/>
              <a:chOff x="460" y="1534"/>
              <a:chExt cx="75" cy="65"/>
            </a:xfrm>
          </p:grpSpPr>
          <p:sp>
            <p:nvSpPr>
              <p:cNvPr id="54500" name="Rectangle 2037"/>
              <p:cNvSpPr>
                <a:spLocks noChangeArrowheads="1"/>
              </p:cNvSpPr>
              <p:nvPr/>
            </p:nvSpPr>
            <p:spPr bwMode="auto">
              <a:xfrm>
                <a:off x="460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501" name="Rectangle 2038"/>
              <p:cNvSpPr>
                <a:spLocks noChangeArrowheads="1"/>
              </p:cNvSpPr>
              <p:nvPr/>
            </p:nvSpPr>
            <p:spPr bwMode="auto">
              <a:xfrm>
                <a:off x="460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29" name="Group 2042"/>
            <p:cNvGrpSpPr>
              <a:grpSpLocks/>
            </p:cNvGrpSpPr>
            <p:nvPr/>
          </p:nvGrpSpPr>
          <p:grpSpPr bwMode="auto">
            <a:xfrm>
              <a:off x="730250" y="2538413"/>
              <a:ext cx="119063" cy="50800"/>
              <a:chOff x="460" y="1599"/>
              <a:chExt cx="75" cy="32"/>
            </a:xfrm>
          </p:grpSpPr>
          <p:sp>
            <p:nvSpPr>
              <p:cNvPr id="54498" name="Rectangle 2040"/>
              <p:cNvSpPr>
                <a:spLocks noChangeArrowheads="1"/>
              </p:cNvSpPr>
              <p:nvPr/>
            </p:nvSpPr>
            <p:spPr bwMode="auto">
              <a:xfrm>
                <a:off x="460" y="159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99" name="Rectangle 2041"/>
              <p:cNvSpPr>
                <a:spLocks noChangeArrowheads="1"/>
              </p:cNvSpPr>
              <p:nvPr/>
            </p:nvSpPr>
            <p:spPr bwMode="auto">
              <a:xfrm>
                <a:off x="460" y="159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0" name="Group 2045"/>
            <p:cNvGrpSpPr>
              <a:grpSpLocks/>
            </p:cNvGrpSpPr>
            <p:nvPr/>
          </p:nvGrpSpPr>
          <p:grpSpPr bwMode="auto">
            <a:xfrm>
              <a:off x="1655763" y="2435225"/>
              <a:ext cx="120650" cy="103188"/>
              <a:chOff x="1043" y="1534"/>
              <a:chExt cx="76" cy="65"/>
            </a:xfrm>
          </p:grpSpPr>
          <p:sp>
            <p:nvSpPr>
              <p:cNvPr id="54496" name="Rectangle 2043"/>
              <p:cNvSpPr>
                <a:spLocks noChangeArrowheads="1"/>
              </p:cNvSpPr>
              <p:nvPr/>
            </p:nvSpPr>
            <p:spPr bwMode="auto">
              <a:xfrm>
                <a:off x="1043" y="153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97" name="Rectangle 2044"/>
              <p:cNvSpPr>
                <a:spLocks noChangeArrowheads="1"/>
              </p:cNvSpPr>
              <p:nvPr/>
            </p:nvSpPr>
            <p:spPr bwMode="auto">
              <a:xfrm>
                <a:off x="1043" y="153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1" name="Group 2048"/>
            <p:cNvGrpSpPr>
              <a:grpSpLocks/>
            </p:cNvGrpSpPr>
            <p:nvPr/>
          </p:nvGrpSpPr>
          <p:grpSpPr bwMode="auto">
            <a:xfrm>
              <a:off x="1417638" y="2435225"/>
              <a:ext cx="119063" cy="103188"/>
              <a:chOff x="893" y="1534"/>
              <a:chExt cx="75" cy="65"/>
            </a:xfrm>
          </p:grpSpPr>
          <p:sp>
            <p:nvSpPr>
              <p:cNvPr id="54494" name="Rectangle 2046"/>
              <p:cNvSpPr>
                <a:spLocks noChangeArrowheads="1"/>
              </p:cNvSpPr>
              <p:nvPr/>
            </p:nvSpPr>
            <p:spPr bwMode="auto">
              <a:xfrm>
                <a:off x="893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95" name="Rectangle 2047"/>
              <p:cNvSpPr>
                <a:spLocks noChangeArrowheads="1"/>
              </p:cNvSpPr>
              <p:nvPr/>
            </p:nvSpPr>
            <p:spPr bwMode="auto">
              <a:xfrm>
                <a:off x="893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2" name="Group 2051"/>
            <p:cNvGrpSpPr>
              <a:grpSpLocks/>
            </p:cNvGrpSpPr>
            <p:nvPr/>
          </p:nvGrpSpPr>
          <p:grpSpPr bwMode="auto">
            <a:xfrm>
              <a:off x="1536700" y="2435225"/>
              <a:ext cx="119063" cy="103188"/>
              <a:chOff x="968" y="1534"/>
              <a:chExt cx="75" cy="65"/>
            </a:xfrm>
          </p:grpSpPr>
          <p:sp>
            <p:nvSpPr>
              <p:cNvPr id="54492" name="Rectangle 2049"/>
              <p:cNvSpPr>
                <a:spLocks noChangeArrowheads="1"/>
              </p:cNvSpPr>
              <p:nvPr/>
            </p:nvSpPr>
            <p:spPr bwMode="auto">
              <a:xfrm>
                <a:off x="968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93" name="Rectangle 2050"/>
              <p:cNvSpPr>
                <a:spLocks noChangeArrowheads="1"/>
              </p:cNvSpPr>
              <p:nvPr/>
            </p:nvSpPr>
            <p:spPr bwMode="auto">
              <a:xfrm>
                <a:off x="968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3" name="Group 2054"/>
            <p:cNvGrpSpPr>
              <a:grpSpLocks/>
            </p:cNvGrpSpPr>
            <p:nvPr/>
          </p:nvGrpSpPr>
          <p:grpSpPr bwMode="auto">
            <a:xfrm>
              <a:off x="1298575" y="2435225"/>
              <a:ext cx="119063" cy="103188"/>
              <a:chOff x="818" y="1534"/>
              <a:chExt cx="75" cy="65"/>
            </a:xfrm>
          </p:grpSpPr>
          <p:sp>
            <p:nvSpPr>
              <p:cNvPr id="54490" name="Rectangle 2052"/>
              <p:cNvSpPr>
                <a:spLocks noChangeArrowheads="1"/>
              </p:cNvSpPr>
              <p:nvPr/>
            </p:nvSpPr>
            <p:spPr bwMode="auto">
              <a:xfrm>
                <a:off x="818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91" name="Rectangle 2053"/>
              <p:cNvSpPr>
                <a:spLocks noChangeArrowheads="1"/>
              </p:cNvSpPr>
              <p:nvPr/>
            </p:nvSpPr>
            <p:spPr bwMode="auto">
              <a:xfrm>
                <a:off x="818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4" name="Group 2057"/>
            <p:cNvGrpSpPr>
              <a:grpSpLocks/>
            </p:cNvGrpSpPr>
            <p:nvPr/>
          </p:nvGrpSpPr>
          <p:grpSpPr bwMode="auto">
            <a:xfrm>
              <a:off x="849313" y="2538413"/>
              <a:ext cx="119063" cy="50800"/>
              <a:chOff x="535" y="1599"/>
              <a:chExt cx="75" cy="32"/>
            </a:xfrm>
          </p:grpSpPr>
          <p:sp>
            <p:nvSpPr>
              <p:cNvPr id="54488" name="Rectangle 2055"/>
              <p:cNvSpPr>
                <a:spLocks noChangeArrowheads="1"/>
              </p:cNvSpPr>
              <p:nvPr/>
            </p:nvSpPr>
            <p:spPr bwMode="auto">
              <a:xfrm>
                <a:off x="535" y="159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89" name="Rectangle 2056"/>
              <p:cNvSpPr>
                <a:spLocks noChangeArrowheads="1"/>
              </p:cNvSpPr>
              <p:nvPr/>
            </p:nvSpPr>
            <p:spPr bwMode="auto">
              <a:xfrm>
                <a:off x="535" y="159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5" name="Group 2060"/>
            <p:cNvGrpSpPr>
              <a:grpSpLocks/>
            </p:cNvGrpSpPr>
            <p:nvPr/>
          </p:nvGrpSpPr>
          <p:grpSpPr bwMode="auto">
            <a:xfrm>
              <a:off x="968375" y="2538413"/>
              <a:ext cx="120650" cy="50800"/>
              <a:chOff x="610" y="1599"/>
              <a:chExt cx="76" cy="32"/>
            </a:xfrm>
          </p:grpSpPr>
          <p:sp>
            <p:nvSpPr>
              <p:cNvPr id="54486" name="Rectangle 2058"/>
              <p:cNvSpPr>
                <a:spLocks noChangeArrowheads="1"/>
              </p:cNvSpPr>
              <p:nvPr/>
            </p:nvSpPr>
            <p:spPr bwMode="auto">
              <a:xfrm>
                <a:off x="610" y="1599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87" name="Rectangle 2059"/>
              <p:cNvSpPr>
                <a:spLocks noChangeArrowheads="1"/>
              </p:cNvSpPr>
              <p:nvPr/>
            </p:nvSpPr>
            <p:spPr bwMode="auto">
              <a:xfrm>
                <a:off x="610" y="1599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6" name="Group 2063"/>
            <p:cNvGrpSpPr>
              <a:grpSpLocks/>
            </p:cNvGrpSpPr>
            <p:nvPr/>
          </p:nvGrpSpPr>
          <p:grpSpPr bwMode="auto">
            <a:xfrm>
              <a:off x="1089025" y="2538413"/>
              <a:ext cx="119063" cy="50800"/>
              <a:chOff x="686" y="1599"/>
              <a:chExt cx="75" cy="32"/>
            </a:xfrm>
          </p:grpSpPr>
          <p:sp>
            <p:nvSpPr>
              <p:cNvPr id="54484" name="Rectangle 2061"/>
              <p:cNvSpPr>
                <a:spLocks noChangeArrowheads="1"/>
              </p:cNvSpPr>
              <p:nvPr/>
            </p:nvSpPr>
            <p:spPr bwMode="auto">
              <a:xfrm>
                <a:off x="686" y="159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85" name="Rectangle 2062"/>
              <p:cNvSpPr>
                <a:spLocks noChangeArrowheads="1"/>
              </p:cNvSpPr>
              <p:nvPr/>
            </p:nvSpPr>
            <p:spPr bwMode="auto">
              <a:xfrm>
                <a:off x="686" y="159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7" name="Group 2066"/>
            <p:cNvGrpSpPr>
              <a:grpSpLocks/>
            </p:cNvGrpSpPr>
            <p:nvPr/>
          </p:nvGrpSpPr>
          <p:grpSpPr bwMode="auto">
            <a:xfrm>
              <a:off x="1208088" y="2538413"/>
              <a:ext cx="119063" cy="50800"/>
              <a:chOff x="761" y="1599"/>
              <a:chExt cx="75" cy="32"/>
            </a:xfrm>
          </p:grpSpPr>
          <p:sp>
            <p:nvSpPr>
              <p:cNvPr id="54482" name="Rectangle 2064"/>
              <p:cNvSpPr>
                <a:spLocks noChangeArrowheads="1"/>
              </p:cNvSpPr>
              <p:nvPr/>
            </p:nvSpPr>
            <p:spPr bwMode="auto">
              <a:xfrm>
                <a:off x="761" y="159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83" name="Rectangle 2065"/>
              <p:cNvSpPr>
                <a:spLocks noChangeArrowheads="1"/>
              </p:cNvSpPr>
              <p:nvPr/>
            </p:nvSpPr>
            <p:spPr bwMode="auto">
              <a:xfrm>
                <a:off x="761" y="159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8" name="Group 2069"/>
            <p:cNvGrpSpPr>
              <a:grpSpLocks/>
            </p:cNvGrpSpPr>
            <p:nvPr/>
          </p:nvGrpSpPr>
          <p:grpSpPr bwMode="auto">
            <a:xfrm>
              <a:off x="1208088" y="2435225"/>
              <a:ext cx="119063" cy="103188"/>
              <a:chOff x="761" y="1534"/>
              <a:chExt cx="75" cy="65"/>
            </a:xfrm>
          </p:grpSpPr>
          <p:sp>
            <p:nvSpPr>
              <p:cNvPr id="54480" name="Rectangle 2067"/>
              <p:cNvSpPr>
                <a:spLocks noChangeArrowheads="1"/>
              </p:cNvSpPr>
              <p:nvPr/>
            </p:nvSpPr>
            <p:spPr bwMode="auto">
              <a:xfrm>
                <a:off x="761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81" name="Rectangle 2068"/>
              <p:cNvSpPr>
                <a:spLocks noChangeArrowheads="1"/>
              </p:cNvSpPr>
              <p:nvPr/>
            </p:nvSpPr>
            <p:spPr bwMode="auto">
              <a:xfrm>
                <a:off x="761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39" name="Group 2072"/>
            <p:cNvGrpSpPr>
              <a:grpSpLocks/>
            </p:cNvGrpSpPr>
            <p:nvPr/>
          </p:nvGrpSpPr>
          <p:grpSpPr bwMode="auto">
            <a:xfrm>
              <a:off x="968375" y="2435225"/>
              <a:ext cx="120650" cy="103188"/>
              <a:chOff x="610" y="1534"/>
              <a:chExt cx="76" cy="65"/>
            </a:xfrm>
          </p:grpSpPr>
          <p:sp>
            <p:nvSpPr>
              <p:cNvPr id="54478" name="Rectangle 2070"/>
              <p:cNvSpPr>
                <a:spLocks noChangeArrowheads="1"/>
              </p:cNvSpPr>
              <p:nvPr/>
            </p:nvSpPr>
            <p:spPr bwMode="auto">
              <a:xfrm>
                <a:off x="610" y="153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79" name="Rectangle 2071"/>
              <p:cNvSpPr>
                <a:spLocks noChangeArrowheads="1"/>
              </p:cNvSpPr>
              <p:nvPr/>
            </p:nvSpPr>
            <p:spPr bwMode="auto">
              <a:xfrm>
                <a:off x="610" y="153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0" name="Group 2075"/>
            <p:cNvGrpSpPr>
              <a:grpSpLocks/>
            </p:cNvGrpSpPr>
            <p:nvPr/>
          </p:nvGrpSpPr>
          <p:grpSpPr bwMode="auto">
            <a:xfrm>
              <a:off x="1089025" y="2435225"/>
              <a:ext cx="119063" cy="103188"/>
              <a:chOff x="686" y="1534"/>
              <a:chExt cx="75" cy="65"/>
            </a:xfrm>
          </p:grpSpPr>
          <p:sp>
            <p:nvSpPr>
              <p:cNvPr id="54476" name="Rectangle 2073"/>
              <p:cNvSpPr>
                <a:spLocks noChangeArrowheads="1"/>
              </p:cNvSpPr>
              <p:nvPr/>
            </p:nvSpPr>
            <p:spPr bwMode="auto">
              <a:xfrm>
                <a:off x="686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77" name="Rectangle 2074"/>
              <p:cNvSpPr>
                <a:spLocks noChangeArrowheads="1"/>
              </p:cNvSpPr>
              <p:nvPr/>
            </p:nvSpPr>
            <p:spPr bwMode="auto">
              <a:xfrm>
                <a:off x="686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1" name="Group 2078"/>
            <p:cNvGrpSpPr>
              <a:grpSpLocks/>
            </p:cNvGrpSpPr>
            <p:nvPr/>
          </p:nvGrpSpPr>
          <p:grpSpPr bwMode="auto">
            <a:xfrm>
              <a:off x="849313" y="2435225"/>
              <a:ext cx="119063" cy="103188"/>
              <a:chOff x="535" y="1534"/>
              <a:chExt cx="75" cy="65"/>
            </a:xfrm>
          </p:grpSpPr>
          <p:sp>
            <p:nvSpPr>
              <p:cNvPr id="54474" name="Rectangle 2076"/>
              <p:cNvSpPr>
                <a:spLocks noChangeArrowheads="1"/>
              </p:cNvSpPr>
              <p:nvPr/>
            </p:nvSpPr>
            <p:spPr bwMode="auto">
              <a:xfrm>
                <a:off x="535" y="153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75" name="Rectangle 2077"/>
              <p:cNvSpPr>
                <a:spLocks noChangeArrowheads="1"/>
              </p:cNvSpPr>
              <p:nvPr/>
            </p:nvSpPr>
            <p:spPr bwMode="auto">
              <a:xfrm>
                <a:off x="535" y="153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2" name="Group 2081"/>
            <p:cNvGrpSpPr>
              <a:grpSpLocks/>
            </p:cNvGrpSpPr>
            <p:nvPr/>
          </p:nvGrpSpPr>
          <p:grpSpPr bwMode="auto">
            <a:xfrm>
              <a:off x="1417638" y="2844800"/>
              <a:ext cx="119063" cy="50800"/>
              <a:chOff x="893" y="1792"/>
              <a:chExt cx="75" cy="32"/>
            </a:xfrm>
          </p:grpSpPr>
          <p:sp>
            <p:nvSpPr>
              <p:cNvPr id="54472" name="Rectangle 2079"/>
              <p:cNvSpPr>
                <a:spLocks noChangeArrowheads="1"/>
              </p:cNvSpPr>
              <p:nvPr/>
            </p:nvSpPr>
            <p:spPr bwMode="auto">
              <a:xfrm>
                <a:off x="893" y="1792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73" name="Rectangle 2080"/>
              <p:cNvSpPr>
                <a:spLocks noChangeArrowheads="1"/>
              </p:cNvSpPr>
              <p:nvPr/>
            </p:nvSpPr>
            <p:spPr bwMode="auto">
              <a:xfrm>
                <a:off x="893" y="1792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3" name="Group 2084"/>
            <p:cNvGrpSpPr>
              <a:grpSpLocks/>
            </p:cNvGrpSpPr>
            <p:nvPr/>
          </p:nvGrpSpPr>
          <p:grpSpPr bwMode="auto">
            <a:xfrm>
              <a:off x="1417638" y="2743200"/>
              <a:ext cx="60325" cy="50800"/>
              <a:chOff x="893" y="1728"/>
              <a:chExt cx="38" cy="32"/>
            </a:xfrm>
          </p:grpSpPr>
          <p:sp>
            <p:nvSpPr>
              <p:cNvPr id="54470" name="Rectangle 2082"/>
              <p:cNvSpPr>
                <a:spLocks noChangeArrowheads="1"/>
              </p:cNvSpPr>
              <p:nvPr/>
            </p:nvSpPr>
            <p:spPr bwMode="auto">
              <a:xfrm>
                <a:off x="893" y="1728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71" name="Rectangle 2083"/>
              <p:cNvSpPr>
                <a:spLocks noChangeArrowheads="1"/>
              </p:cNvSpPr>
              <p:nvPr/>
            </p:nvSpPr>
            <p:spPr bwMode="auto">
              <a:xfrm>
                <a:off x="893" y="1728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4" name="Group 2087"/>
            <p:cNvGrpSpPr>
              <a:grpSpLocks/>
            </p:cNvGrpSpPr>
            <p:nvPr/>
          </p:nvGrpSpPr>
          <p:grpSpPr bwMode="auto">
            <a:xfrm>
              <a:off x="1417638" y="2690813"/>
              <a:ext cx="60325" cy="52388"/>
              <a:chOff x="893" y="1695"/>
              <a:chExt cx="38" cy="33"/>
            </a:xfrm>
          </p:grpSpPr>
          <p:sp>
            <p:nvSpPr>
              <p:cNvPr id="54468" name="Rectangle 2085"/>
              <p:cNvSpPr>
                <a:spLocks noChangeArrowheads="1"/>
              </p:cNvSpPr>
              <p:nvPr/>
            </p:nvSpPr>
            <p:spPr bwMode="auto">
              <a:xfrm>
                <a:off x="893" y="1695"/>
                <a:ext cx="38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69" name="Rectangle 2086"/>
              <p:cNvSpPr>
                <a:spLocks noChangeArrowheads="1"/>
              </p:cNvSpPr>
              <p:nvPr/>
            </p:nvSpPr>
            <p:spPr bwMode="auto">
              <a:xfrm>
                <a:off x="893" y="1695"/>
                <a:ext cx="38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5" name="Group 2090"/>
            <p:cNvGrpSpPr>
              <a:grpSpLocks/>
            </p:cNvGrpSpPr>
            <p:nvPr/>
          </p:nvGrpSpPr>
          <p:grpSpPr bwMode="auto">
            <a:xfrm>
              <a:off x="1417638" y="2640013"/>
              <a:ext cx="60325" cy="50800"/>
              <a:chOff x="893" y="1663"/>
              <a:chExt cx="38" cy="32"/>
            </a:xfrm>
          </p:grpSpPr>
          <p:sp>
            <p:nvSpPr>
              <p:cNvPr id="54466" name="Rectangle 2088"/>
              <p:cNvSpPr>
                <a:spLocks noChangeArrowheads="1"/>
              </p:cNvSpPr>
              <p:nvPr/>
            </p:nvSpPr>
            <p:spPr bwMode="auto">
              <a:xfrm>
                <a:off x="893" y="1663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67" name="Rectangle 2089"/>
              <p:cNvSpPr>
                <a:spLocks noChangeArrowheads="1"/>
              </p:cNvSpPr>
              <p:nvPr/>
            </p:nvSpPr>
            <p:spPr bwMode="auto">
              <a:xfrm>
                <a:off x="893" y="1663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6" name="Group 2093"/>
            <p:cNvGrpSpPr>
              <a:grpSpLocks/>
            </p:cNvGrpSpPr>
            <p:nvPr/>
          </p:nvGrpSpPr>
          <p:grpSpPr bwMode="auto">
            <a:xfrm>
              <a:off x="1417638" y="2538413"/>
              <a:ext cx="60325" cy="101600"/>
              <a:chOff x="893" y="1599"/>
              <a:chExt cx="38" cy="64"/>
            </a:xfrm>
          </p:grpSpPr>
          <p:sp>
            <p:nvSpPr>
              <p:cNvPr id="54464" name="Rectangle 2091"/>
              <p:cNvSpPr>
                <a:spLocks noChangeArrowheads="1"/>
              </p:cNvSpPr>
              <p:nvPr/>
            </p:nvSpPr>
            <p:spPr bwMode="auto">
              <a:xfrm>
                <a:off x="893" y="1599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65" name="Rectangle 2092"/>
              <p:cNvSpPr>
                <a:spLocks noChangeArrowheads="1"/>
              </p:cNvSpPr>
              <p:nvPr/>
            </p:nvSpPr>
            <p:spPr bwMode="auto">
              <a:xfrm>
                <a:off x="893" y="1599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7" name="Group 2096"/>
            <p:cNvGrpSpPr>
              <a:grpSpLocks/>
            </p:cNvGrpSpPr>
            <p:nvPr/>
          </p:nvGrpSpPr>
          <p:grpSpPr bwMode="auto">
            <a:xfrm>
              <a:off x="1298575" y="2538413"/>
              <a:ext cx="119063" cy="50800"/>
              <a:chOff x="818" y="1599"/>
              <a:chExt cx="75" cy="32"/>
            </a:xfrm>
          </p:grpSpPr>
          <p:sp>
            <p:nvSpPr>
              <p:cNvPr id="54462" name="Rectangle 2094"/>
              <p:cNvSpPr>
                <a:spLocks noChangeArrowheads="1"/>
              </p:cNvSpPr>
              <p:nvPr/>
            </p:nvSpPr>
            <p:spPr bwMode="auto">
              <a:xfrm>
                <a:off x="818" y="159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63" name="Rectangle 2095"/>
              <p:cNvSpPr>
                <a:spLocks noChangeArrowheads="1"/>
              </p:cNvSpPr>
              <p:nvPr/>
            </p:nvSpPr>
            <p:spPr bwMode="auto">
              <a:xfrm>
                <a:off x="818" y="159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8" name="Group 2099"/>
            <p:cNvGrpSpPr>
              <a:grpSpLocks/>
            </p:cNvGrpSpPr>
            <p:nvPr/>
          </p:nvGrpSpPr>
          <p:grpSpPr bwMode="auto">
            <a:xfrm>
              <a:off x="1477963" y="2895600"/>
              <a:ext cx="58738" cy="52388"/>
              <a:chOff x="931" y="1824"/>
              <a:chExt cx="37" cy="33"/>
            </a:xfrm>
          </p:grpSpPr>
          <p:sp>
            <p:nvSpPr>
              <p:cNvPr id="54460" name="Rectangle 2097"/>
              <p:cNvSpPr>
                <a:spLocks noChangeArrowheads="1"/>
              </p:cNvSpPr>
              <p:nvPr/>
            </p:nvSpPr>
            <p:spPr bwMode="auto">
              <a:xfrm>
                <a:off x="931" y="1824"/>
                <a:ext cx="37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61" name="Rectangle 2098"/>
              <p:cNvSpPr>
                <a:spLocks noChangeArrowheads="1"/>
              </p:cNvSpPr>
              <p:nvPr/>
            </p:nvSpPr>
            <p:spPr bwMode="auto">
              <a:xfrm>
                <a:off x="931" y="1824"/>
                <a:ext cx="37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49" name="Group 2102"/>
            <p:cNvGrpSpPr>
              <a:grpSpLocks/>
            </p:cNvGrpSpPr>
            <p:nvPr/>
          </p:nvGrpSpPr>
          <p:grpSpPr bwMode="auto">
            <a:xfrm>
              <a:off x="1477963" y="2947988"/>
              <a:ext cx="58738" cy="101600"/>
              <a:chOff x="931" y="1857"/>
              <a:chExt cx="37" cy="64"/>
            </a:xfrm>
          </p:grpSpPr>
          <p:sp>
            <p:nvSpPr>
              <p:cNvPr id="54458" name="Rectangle 2100"/>
              <p:cNvSpPr>
                <a:spLocks noChangeArrowheads="1"/>
              </p:cNvSpPr>
              <p:nvPr/>
            </p:nvSpPr>
            <p:spPr bwMode="auto">
              <a:xfrm>
                <a:off x="931" y="1857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59" name="Rectangle 2101"/>
              <p:cNvSpPr>
                <a:spLocks noChangeArrowheads="1"/>
              </p:cNvSpPr>
              <p:nvPr/>
            </p:nvSpPr>
            <p:spPr bwMode="auto">
              <a:xfrm>
                <a:off x="931" y="1857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0" name="Group 2105"/>
            <p:cNvGrpSpPr>
              <a:grpSpLocks/>
            </p:cNvGrpSpPr>
            <p:nvPr/>
          </p:nvGrpSpPr>
          <p:grpSpPr bwMode="auto">
            <a:xfrm>
              <a:off x="1477963" y="3049588"/>
              <a:ext cx="177800" cy="153988"/>
              <a:chOff x="931" y="1921"/>
              <a:chExt cx="112" cy="97"/>
            </a:xfrm>
          </p:grpSpPr>
          <p:sp>
            <p:nvSpPr>
              <p:cNvPr id="54456" name="Rectangle 2103"/>
              <p:cNvSpPr>
                <a:spLocks noChangeArrowheads="1"/>
              </p:cNvSpPr>
              <p:nvPr/>
            </p:nvSpPr>
            <p:spPr bwMode="auto">
              <a:xfrm>
                <a:off x="931" y="1921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57" name="Rectangle 2104"/>
              <p:cNvSpPr>
                <a:spLocks noChangeArrowheads="1"/>
              </p:cNvSpPr>
              <p:nvPr/>
            </p:nvSpPr>
            <p:spPr bwMode="auto">
              <a:xfrm>
                <a:off x="931" y="1921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1" name="Group 2108"/>
            <p:cNvGrpSpPr>
              <a:grpSpLocks/>
            </p:cNvGrpSpPr>
            <p:nvPr/>
          </p:nvGrpSpPr>
          <p:grpSpPr bwMode="auto">
            <a:xfrm>
              <a:off x="1536700" y="2998788"/>
              <a:ext cx="119063" cy="50800"/>
              <a:chOff x="968" y="1889"/>
              <a:chExt cx="75" cy="32"/>
            </a:xfrm>
          </p:grpSpPr>
          <p:sp>
            <p:nvSpPr>
              <p:cNvPr id="54454" name="Rectangle 2106"/>
              <p:cNvSpPr>
                <a:spLocks noChangeArrowheads="1"/>
              </p:cNvSpPr>
              <p:nvPr/>
            </p:nvSpPr>
            <p:spPr bwMode="auto">
              <a:xfrm>
                <a:off x="968" y="188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55" name="Rectangle 2107"/>
              <p:cNvSpPr>
                <a:spLocks noChangeArrowheads="1"/>
              </p:cNvSpPr>
              <p:nvPr/>
            </p:nvSpPr>
            <p:spPr bwMode="auto">
              <a:xfrm>
                <a:off x="968" y="188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2" name="Group 2111"/>
            <p:cNvGrpSpPr>
              <a:grpSpLocks/>
            </p:cNvGrpSpPr>
            <p:nvPr/>
          </p:nvGrpSpPr>
          <p:grpSpPr bwMode="auto">
            <a:xfrm>
              <a:off x="1716088" y="3203575"/>
              <a:ext cx="60325" cy="50800"/>
              <a:chOff x="1081" y="2018"/>
              <a:chExt cx="38" cy="32"/>
            </a:xfrm>
          </p:grpSpPr>
          <p:sp>
            <p:nvSpPr>
              <p:cNvPr id="54452" name="Rectangle 2109"/>
              <p:cNvSpPr>
                <a:spLocks noChangeArrowheads="1"/>
              </p:cNvSpPr>
              <p:nvPr/>
            </p:nvSpPr>
            <p:spPr bwMode="auto">
              <a:xfrm>
                <a:off x="1081" y="2018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53" name="Rectangle 2110"/>
              <p:cNvSpPr>
                <a:spLocks noChangeArrowheads="1"/>
              </p:cNvSpPr>
              <p:nvPr/>
            </p:nvSpPr>
            <p:spPr bwMode="auto">
              <a:xfrm>
                <a:off x="1081" y="2018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3" name="Group 2114"/>
            <p:cNvGrpSpPr>
              <a:grpSpLocks/>
            </p:cNvGrpSpPr>
            <p:nvPr/>
          </p:nvGrpSpPr>
          <p:grpSpPr bwMode="auto">
            <a:xfrm>
              <a:off x="1655763" y="3100388"/>
              <a:ext cx="120650" cy="103188"/>
              <a:chOff x="1043" y="1953"/>
              <a:chExt cx="76" cy="65"/>
            </a:xfrm>
          </p:grpSpPr>
          <p:sp>
            <p:nvSpPr>
              <p:cNvPr id="54450" name="Rectangle 2112"/>
              <p:cNvSpPr>
                <a:spLocks noChangeArrowheads="1"/>
              </p:cNvSpPr>
              <p:nvPr/>
            </p:nvSpPr>
            <p:spPr bwMode="auto">
              <a:xfrm>
                <a:off x="1043" y="1953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51" name="Rectangle 2113"/>
              <p:cNvSpPr>
                <a:spLocks noChangeArrowheads="1"/>
              </p:cNvSpPr>
              <p:nvPr/>
            </p:nvSpPr>
            <p:spPr bwMode="auto">
              <a:xfrm>
                <a:off x="1043" y="1953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4" name="Group 2117"/>
            <p:cNvGrpSpPr>
              <a:grpSpLocks/>
            </p:cNvGrpSpPr>
            <p:nvPr/>
          </p:nvGrpSpPr>
          <p:grpSpPr bwMode="auto">
            <a:xfrm>
              <a:off x="1716088" y="3254375"/>
              <a:ext cx="119063" cy="101600"/>
              <a:chOff x="1081" y="2050"/>
              <a:chExt cx="75" cy="64"/>
            </a:xfrm>
          </p:grpSpPr>
          <p:sp>
            <p:nvSpPr>
              <p:cNvPr id="54448" name="Rectangle 2115"/>
              <p:cNvSpPr>
                <a:spLocks noChangeArrowheads="1"/>
              </p:cNvSpPr>
              <p:nvPr/>
            </p:nvSpPr>
            <p:spPr bwMode="auto">
              <a:xfrm>
                <a:off x="1081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49" name="Rectangle 2116"/>
              <p:cNvSpPr>
                <a:spLocks noChangeArrowheads="1"/>
              </p:cNvSpPr>
              <p:nvPr/>
            </p:nvSpPr>
            <p:spPr bwMode="auto">
              <a:xfrm>
                <a:off x="1081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5" name="Group 2120"/>
            <p:cNvGrpSpPr>
              <a:grpSpLocks/>
            </p:cNvGrpSpPr>
            <p:nvPr/>
          </p:nvGrpSpPr>
          <p:grpSpPr bwMode="auto">
            <a:xfrm>
              <a:off x="1776413" y="3203575"/>
              <a:ext cx="58738" cy="50800"/>
              <a:chOff x="1119" y="2018"/>
              <a:chExt cx="37" cy="32"/>
            </a:xfrm>
          </p:grpSpPr>
          <p:sp>
            <p:nvSpPr>
              <p:cNvPr id="54446" name="Rectangle 2118"/>
              <p:cNvSpPr>
                <a:spLocks noChangeArrowheads="1"/>
              </p:cNvSpPr>
              <p:nvPr/>
            </p:nvSpPr>
            <p:spPr bwMode="auto">
              <a:xfrm>
                <a:off x="1119" y="2018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47" name="Rectangle 2119"/>
              <p:cNvSpPr>
                <a:spLocks noChangeArrowheads="1"/>
              </p:cNvSpPr>
              <p:nvPr/>
            </p:nvSpPr>
            <p:spPr bwMode="auto">
              <a:xfrm>
                <a:off x="1119" y="2018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6" name="Group 2123"/>
            <p:cNvGrpSpPr>
              <a:grpSpLocks/>
            </p:cNvGrpSpPr>
            <p:nvPr/>
          </p:nvGrpSpPr>
          <p:grpSpPr bwMode="auto">
            <a:xfrm>
              <a:off x="1716088" y="3100388"/>
              <a:ext cx="60325" cy="103188"/>
              <a:chOff x="1081" y="1953"/>
              <a:chExt cx="38" cy="65"/>
            </a:xfrm>
          </p:grpSpPr>
          <p:sp>
            <p:nvSpPr>
              <p:cNvPr id="54444" name="Rectangle 2121"/>
              <p:cNvSpPr>
                <a:spLocks noChangeArrowheads="1"/>
              </p:cNvSpPr>
              <p:nvPr/>
            </p:nvSpPr>
            <p:spPr bwMode="auto">
              <a:xfrm>
                <a:off x="1081" y="1953"/>
                <a:ext cx="38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45" name="Rectangle 2122"/>
              <p:cNvSpPr>
                <a:spLocks noChangeArrowheads="1"/>
              </p:cNvSpPr>
              <p:nvPr/>
            </p:nvSpPr>
            <p:spPr bwMode="auto">
              <a:xfrm>
                <a:off x="1081" y="1953"/>
                <a:ext cx="38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7" name="Group 2126"/>
            <p:cNvGrpSpPr>
              <a:grpSpLocks/>
            </p:cNvGrpSpPr>
            <p:nvPr/>
          </p:nvGrpSpPr>
          <p:grpSpPr bwMode="auto">
            <a:xfrm>
              <a:off x="1477963" y="2690813"/>
              <a:ext cx="58738" cy="52388"/>
              <a:chOff x="931" y="1695"/>
              <a:chExt cx="37" cy="33"/>
            </a:xfrm>
          </p:grpSpPr>
          <p:sp>
            <p:nvSpPr>
              <p:cNvPr id="54442" name="Rectangle 2124"/>
              <p:cNvSpPr>
                <a:spLocks noChangeArrowheads="1"/>
              </p:cNvSpPr>
              <p:nvPr/>
            </p:nvSpPr>
            <p:spPr bwMode="auto">
              <a:xfrm>
                <a:off x="931" y="1695"/>
                <a:ext cx="37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43" name="Rectangle 2125"/>
              <p:cNvSpPr>
                <a:spLocks noChangeArrowheads="1"/>
              </p:cNvSpPr>
              <p:nvPr/>
            </p:nvSpPr>
            <p:spPr bwMode="auto">
              <a:xfrm>
                <a:off x="931" y="1695"/>
                <a:ext cx="37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8" name="Group 2129"/>
            <p:cNvGrpSpPr>
              <a:grpSpLocks/>
            </p:cNvGrpSpPr>
            <p:nvPr/>
          </p:nvGrpSpPr>
          <p:grpSpPr bwMode="auto">
            <a:xfrm>
              <a:off x="1477963" y="2640013"/>
              <a:ext cx="58738" cy="50800"/>
              <a:chOff x="931" y="1663"/>
              <a:chExt cx="37" cy="32"/>
            </a:xfrm>
          </p:grpSpPr>
          <p:sp>
            <p:nvSpPr>
              <p:cNvPr id="54440" name="Rectangle 2127"/>
              <p:cNvSpPr>
                <a:spLocks noChangeArrowheads="1"/>
              </p:cNvSpPr>
              <p:nvPr/>
            </p:nvSpPr>
            <p:spPr bwMode="auto">
              <a:xfrm>
                <a:off x="931" y="1663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41" name="Rectangle 2128"/>
              <p:cNvSpPr>
                <a:spLocks noChangeArrowheads="1"/>
              </p:cNvSpPr>
              <p:nvPr/>
            </p:nvSpPr>
            <p:spPr bwMode="auto">
              <a:xfrm>
                <a:off x="931" y="1663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59" name="Group 2132"/>
            <p:cNvGrpSpPr>
              <a:grpSpLocks/>
            </p:cNvGrpSpPr>
            <p:nvPr/>
          </p:nvGrpSpPr>
          <p:grpSpPr bwMode="auto">
            <a:xfrm>
              <a:off x="1477963" y="2538413"/>
              <a:ext cx="58738" cy="101600"/>
              <a:chOff x="931" y="1599"/>
              <a:chExt cx="37" cy="64"/>
            </a:xfrm>
          </p:grpSpPr>
          <p:sp>
            <p:nvSpPr>
              <p:cNvPr id="54438" name="Rectangle 2130"/>
              <p:cNvSpPr>
                <a:spLocks noChangeArrowheads="1"/>
              </p:cNvSpPr>
              <p:nvPr/>
            </p:nvSpPr>
            <p:spPr bwMode="auto">
              <a:xfrm>
                <a:off x="931" y="1599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39" name="Rectangle 2131"/>
              <p:cNvSpPr>
                <a:spLocks noChangeArrowheads="1"/>
              </p:cNvSpPr>
              <p:nvPr/>
            </p:nvSpPr>
            <p:spPr bwMode="auto">
              <a:xfrm>
                <a:off x="931" y="1599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0" name="Group 2135"/>
            <p:cNvGrpSpPr>
              <a:grpSpLocks/>
            </p:cNvGrpSpPr>
            <p:nvPr/>
          </p:nvGrpSpPr>
          <p:grpSpPr bwMode="auto">
            <a:xfrm>
              <a:off x="1655763" y="2538413"/>
              <a:ext cx="120650" cy="101600"/>
              <a:chOff x="1043" y="1599"/>
              <a:chExt cx="76" cy="64"/>
            </a:xfrm>
          </p:grpSpPr>
          <p:sp>
            <p:nvSpPr>
              <p:cNvPr id="54436" name="Rectangle 2133"/>
              <p:cNvSpPr>
                <a:spLocks noChangeArrowheads="1"/>
              </p:cNvSpPr>
              <p:nvPr/>
            </p:nvSpPr>
            <p:spPr bwMode="auto">
              <a:xfrm>
                <a:off x="1043" y="159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37" name="Rectangle 2134"/>
              <p:cNvSpPr>
                <a:spLocks noChangeArrowheads="1"/>
              </p:cNvSpPr>
              <p:nvPr/>
            </p:nvSpPr>
            <p:spPr bwMode="auto">
              <a:xfrm>
                <a:off x="1043" y="159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1" name="Group 2138"/>
            <p:cNvGrpSpPr>
              <a:grpSpLocks/>
            </p:cNvGrpSpPr>
            <p:nvPr/>
          </p:nvGrpSpPr>
          <p:grpSpPr bwMode="auto">
            <a:xfrm>
              <a:off x="1536700" y="2538413"/>
              <a:ext cx="119063" cy="101600"/>
              <a:chOff x="968" y="1599"/>
              <a:chExt cx="75" cy="64"/>
            </a:xfrm>
          </p:grpSpPr>
          <p:sp>
            <p:nvSpPr>
              <p:cNvPr id="54434" name="Rectangle 2136"/>
              <p:cNvSpPr>
                <a:spLocks noChangeArrowheads="1"/>
              </p:cNvSpPr>
              <p:nvPr/>
            </p:nvSpPr>
            <p:spPr bwMode="auto">
              <a:xfrm>
                <a:off x="968" y="159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35" name="Rectangle 2137"/>
              <p:cNvSpPr>
                <a:spLocks noChangeArrowheads="1"/>
              </p:cNvSpPr>
              <p:nvPr/>
            </p:nvSpPr>
            <p:spPr bwMode="auto">
              <a:xfrm>
                <a:off x="968" y="159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2" name="Group 2141"/>
            <p:cNvGrpSpPr>
              <a:grpSpLocks/>
            </p:cNvGrpSpPr>
            <p:nvPr/>
          </p:nvGrpSpPr>
          <p:grpSpPr bwMode="auto">
            <a:xfrm>
              <a:off x="1536700" y="2640013"/>
              <a:ext cx="119063" cy="103188"/>
              <a:chOff x="968" y="1663"/>
              <a:chExt cx="75" cy="65"/>
            </a:xfrm>
          </p:grpSpPr>
          <p:sp>
            <p:nvSpPr>
              <p:cNvPr id="54432" name="Rectangle 2139"/>
              <p:cNvSpPr>
                <a:spLocks noChangeArrowheads="1"/>
              </p:cNvSpPr>
              <p:nvPr/>
            </p:nvSpPr>
            <p:spPr bwMode="auto">
              <a:xfrm>
                <a:off x="968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33" name="Rectangle 2140"/>
              <p:cNvSpPr>
                <a:spLocks noChangeArrowheads="1"/>
              </p:cNvSpPr>
              <p:nvPr/>
            </p:nvSpPr>
            <p:spPr bwMode="auto">
              <a:xfrm>
                <a:off x="968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3" name="Group 2144"/>
            <p:cNvGrpSpPr>
              <a:grpSpLocks/>
            </p:cNvGrpSpPr>
            <p:nvPr/>
          </p:nvGrpSpPr>
          <p:grpSpPr bwMode="auto">
            <a:xfrm>
              <a:off x="1655763" y="2640013"/>
              <a:ext cx="120650" cy="103188"/>
              <a:chOff x="1043" y="1663"/>
              <a:chExt cx="76" cy="65"/>
            </a:xfrm>
          </p:grpSpPr>
          <p:sp>
            <p:nvSpPr>
              <p:cNvPr id="54430" name="Rectangle 2142"/>
              <p:cNvSpPr>
                <a:spLocks noChangeArrowheads="1"/>
              </p:cNvSpPr>
              <p:nvPr/>
            </p:nvSpPr>
            <p:spPr bwMode="auto">
              <a:xfrm>
                <a:off x="1043" y="1663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31" name="Rectangle 2143"/>
              <p:cNvSpPr>
                <a:spLocks noChangeArrowheads="1"/>
              </p:cNvSpPr>
              <p:nvPr/>
            </p:nvSpPr>
            <p:spPr bwMode="auto">
              <a:xfrm>
                <a:off x="1043" y="1663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4" name="Group 2147"/>
            <p:cNvGrpSpPr>
              <a:grpSpLocks/>
            </p:cNvGrpSpPr>
            <p:nvPr/>
          </p:nvGrpSpPr>
          <p:grpSpPr bwMode="auto">
            <a:xfrm>
              <a:off x="1417638" y="3509963"/>
              <a:ext cx="179388" cy="152400"/>
              <a:chOff x="893" y="2211"/>
              <a:chExt cx="113" cy="96"/>
            </a:xfrm>
          </p:grpSpPr>
          <p:sp>
            <p:nvSpPr>
              <p:cNvPr id="54428" name="Rectangle 2145"/>
              <p:cNvSpPr>
                <a:spLocks noChangeArrowheads="1"/>
              </p:cNvSpPr>
              <p:nvPr/>
            </p:nvSpPr>
            <p:spPr bwMode="auto">
              <a:xfrm>
                <a:off x="893" y="221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29" name="Rectangle 2146"/>
              <p:cNvSpPr>
                <a:spLocks noChangeArrowheads="1"/>
              </p:cNvSpPr>
              <p:nvPr/>
            </p:nvSpPr>
            <p:spPr bwMode="auto">
              <a:xfrm>
                <a:off x="893" y="221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5" name="Group 2150"/>
            <p:cNvGrpSpPr>
              <a:grpSpLocks/>
            </p:cNvGrpSpPr>
            <p:nvPr/>
          </p:nvGrpSpPr>
          <p:grpSpPr bwMode="auto">
            <a:xfrm>
              <a:off x="1417638" y="3355975"/>
              <a:ext cx="179388" cy="153988"/>
              <a:chOff x="893" y="2114"/>
              <a:chExt cx="113" cy="97"/>
            </a:xfrm>
          </p:grpSpPr>
          <p:sp>
            <p:nvSpPr>
              <p:cNvPr id="54426" name="Rectangle 2148"/>
              <p:cNvSpPr>
                <a:spLocks noChangeArrowheads="1"/>
              </p:cNvSpPr>
              <p:nvPr/>
            </p:nvSpPr>
            <p:spPr bwMode="auto">
              <a:xfrm>
                <a:off x="893" y="211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27" name="Rectangle 2149"/>
              <p:cNvSpPr>
                <a:spLocks noChangeArrowheads="1"/>
              </p:cNvSpPr>
              <p:nvPr/>
            </p:nvSpPr>
            <p:spPr bwMode="auto">
              <a:xfrm>
                <a:off x="893" y="211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6" name="Group 2153"/>
            <p:cNvGrpSpPr>
              <a:grpSpLocks/>
            </p:cNvGrpSpPr>
            <p:nvPr/>
          </p:nvGrpSpPr>
          <p:grpSpPr bwMode="auto">
            <a:xfrm>
              <a:off x="1417638" y="3203575"/>
              <a:ext cx="179388" cy="152400"/>
              <a:chOff x="893" y="2018"/>
              <a:chExt cx="113" cy="96"/>
            </a:xfrm>
          </p:grpSpPr>
          <p:sp>
            <p:nvSpPr>
              <p:cNvPr id="54424" name="Rectangle 2151"/>
              <p:cNvSpPr>
                <a:spLocks noChangeArrowheads="1"/>
              </p:cNvSpPr>
              <p:nvPr/>
            </p:nvSpPr>
            <p:spPr bwMode="auto">
              <a:xfrm>
                <a:off x="893" y="2018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25" name="Rectangle 2152"/>
              <p:cNvSpPr>
                <a:spLocks noChangeArrowheads="1"/>
              </p:cNvSpPr>
              <p:nvPr/>
            </p:nvSpPr>
            <p:spPr bwMode="auto">
              <a:xfrm>
                <a:off x="893" y="2018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7" name="Group 2156"/>
            <p:cNvGrpSpPr>
              <a:grpSpLocks/>
            </p:cNvGrpSpPr>
            <p:nvPr/>
          </p:nvGrpSpPr>
          <p:grpSpPr bwMode="auto">
            <a:xfrm>
              <a:off x="1597025" y="3560763"/>
              <a:ext cx="58738" cy="101600"/>
              <a:chOff x="1006" y="2243"/>
              <a:chExt cx="37" cy="64"/>
            </a:xfrm>
          </p:grpSpPr>
          <p:sp>
            <p:nvSpPr>
              <p:cNvPr id="54422" name="Rectangle 2154"/>
              <p:cNvSpPr>
                <a:spLocks noChangeArrowheads="1"/>
              </p:cNvSpPr>
              <p:nvPr/>
            </p:nvSpPr>
            <p:spPr bwMode="auto">
              <a:xfrm>
                <a:off x="1006" y="2243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23" name="Rectangle 2155"/>
              <p:cNvSpPr>
                <a:spLocks noChangeArrowheads="1"/>
              </p:cNvSpPr>
              <p:nvPr/>
            </p:nvSpPr>
            <p:spPr bwMode="auto">
              <a:xfrm>
                <a:off x="1006" y="2243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8" name="Group 2159"/>
            <p:cNvGrpSpPr>
              <a:grpSpLocks/>
            </p:cNvGrpSpPr>
            <p:nvPr/>
          </p:nvGrpSpPr>
          <p:grpSpPr bwMode="auto">
            <a:xfrm>
              <a:off x="1597025" y="3406775"/>
              <a:ext cx="179388" cy="153988"/>
              <a:chOff x="1006" y="2146"/>
              <a:chExt cx="113" cy="97"/>
            </a:xfrm>
          </p:grpSpPr>
          <p:sp>
            <p:nvSpPr>
              <p:cNvPr id="54420" name="Rectangle 2157"/>
              <p:cNvSpPr>
                <a:spLocks noChangeArrowheads="1"/>
              </p:cNvSpPr>
              <p:nvPr/>
            </p:nvSpPr>
            <p:spPr bwMode="auto">
              <a:xfrm>
                <a:off x="1006" y="2146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21" name="Rectangle 2158"/>
              <p:cNvSpPr>
                <a:spLocks noChangeArrowheads="1"/>
              </p:cNvSpPr>
              <p:nvPr/>
            </p:nvSpPr>
            <p:spPr bwMode="auto">
              <a:xfrm>
                <a:off x="1006" y="2146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69" name="Group 2162"/>
            <p:cNvGrpSpPr>
              <a:grpSpLocks/>
            </p:cNvGrpSpPr>
            <p:nvPr/>
          </p:nvGrpSpPr>
          <p:grpSpPr bwMode="auto">
            <a:xfrm>
              <a:off x="1597025" y="3305175"/>
              <a:ext cx="119063" cy="101600"/>
              <a:chOff x="1006" y="2082"/>
              <a:chExt cx="75" cy="64"/>
            </a:xfrm>
          </p:grpSpPr>
          <p:sp>
            <p:nvSpPr>
              <p:cNvPr id="54418" name="Rectangle 2160"/>
              <p:cNvSpPr>
                <a:spLocks noChangeArrowheads="1"/>
              </p:cNvSpPr>
              <p:nvPr/>
            </p:nvSpPr>
            <p:spPr bwMode="auto">
              <a:xfrm>
                <a:off x="1006" y="208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19" name="Rectangle 2161"/>
              <p:cNvSpPr>
                <a:spLocks noChangeArrowheads="1"/>
              </p:cNvSpPr>
              <p:nvPr/>
            </p:nvSpPr>
            <p:spPr bwMode="auto">
              <a:xfrm>
                <a:off x="1006" y="208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0" name="Group 2165"/>
            <p:cNvGrpSpPr>
              <a:grpSpLocks/>
            </p:cNvGrpSpPr>
            <p:nvPr/>
          </p:nvGrpSpPr>
          <p:grpSpPr bwMode="auto">
            <a:xfrm>
              <a:off x="1716088" y="3355975"/>
              <a:ext cx="60325" cy="50800"/>
              <a:chOff x="1081" y="2114"/>
              <a:chExt cx="38" cy="32"/>
            </a:xfrm>
          </p:grpSpPr>
          <p:sp>
            <p:nvSpPr>
              <p:cNvPr id="54416" name="Rectangle 2163"/>
              <p:cNvSpPr>
                <a:spLocks noChangeArrowheads="1"/>
              </p:cNvSpPr>
              <p:nvPr/>
            </p:nvSpPr>
            <p:spPr bwMode="auto">
              <a:xfrm>
                <a:off x="1081" y="2114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17" name="Rectangle 2164"/>
              <p:cNvSpPr>
                <a:spLocks noChangeArrowheads="1"/>
              </p:cNvSpPr>
              <p:nvPr/>
            </p:nvSpPr>
            <p:spPr bwMode="auto">
              <a:xfrm>
                <a:off x="1081" y="2114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1" name="Group 2168"/>
            <p:cNvGrpSpPr>
              <a:grpSpLocks/>
            </p:cNvGrpSpPr>
            <p:nvPr/>
          </p:nvGrpSpPr>
          <p:grpSpPr bwMode="auto">
            <a:xfrm>
              <a:off x="1597025" y="3203575"/>
              <a:ext cx="119063" cy="101600"/>
              <a:chOff x="1006" y="2018"/>
              <a:chExt cx="75" cy="64"/>
            </a:xfrm>
          </p:grpSpPr>
          <p:sp>
            <p:nvSpPr>
              <p:cNvPr id="54414" name="Rectangle 2166"/>
              <p:cNvSpPr>
                <a:spLocks noChangeArrowheads="1"/>
              </p:cNvSpPr>
              <p:nvPr/>
            </p:nvSpPr>
            <p:spPr bwMode="auto">
              <a:xfrm>
                <a:off x="1006" y="201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15" name="Rectangle 2167"/>
              <p:cNvSpPr>
                <a:spLocks noChangeArrowheads="1"/>
              </p:cNvSpPr>
              <p:nvPr/>
            </p:nvSpPr>
            <p:spPr bwMode="auto">
              <a:xfrm>
                <a:off x="1006" y="201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2" name="Group 2171"/>
            <p:cNvGrpSpPr>
              <a:grpSpLocks/>
            </p:cNvGrpSpPr>
            <p:nvPr/>
          </p:nvGrpSpPr>
          <p:grpSpPr bwMode="auto">
            <a:xfrm>
              <a:off x="1266825" y="3714750"/>
              <a:ext cx="119063" cy="101600"/>
              <a:chOff x="798" y="2340"/>
              <a:chExt cx="75" cy="64"/>
            </a:xfrm>
          </p:grpSpPr>
          <p:sp>
            <p:nvSpPr>
              <p:cNvPr id="54412" name="Rectangle 2169"/>
              <p:cNvSpPr>
                <a:spLocks noChangeArrowheads="1"/>
              </p:cNvSpPr>
              <p:nvPr/>
            </p:nvSpPr>
            <p:spPr bwMode="auto">
              <a:xfrm>
                <a:off x="798" y="234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13" name="Rectangle 2170"/>
              <p:cNvSpPr>
                <a:spLocks noChangeArrowheads="1"/>
              </p:cNvSpPr>
              <p:nvPr/>
            </p:nvSpPr>
            <p:spPr bwMode="auto">
              <a:xfrm>
                <a:off x="798" y="234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3" name="Group 2174"/>
            <p:cNvGrpSpPr>
              <a:grpSpLocks/>
            </p:cNvGrpSpPr>
            <p:nvPr/>
          </p:nvGrpSpPr>
          <p:grpSpPr bwMode="auto">
            <a:xfrm>
              <a:off x="1266825" y="3662363"/>
              <a:ext cx="119063" cy="52388"/>
              <a:chOff x="798" y="2307"/>
              <a:chExt cx="75" cy="33"/>
            </a:xfrm>
          </p:grpSpPr>
          <p:sp>
            <p:nvSpPr>
              <p:cNvPr id="54410" name="Rectangle 2172"/>
              <p:cNvSpPr>
                <a:spLocks noChangeArrowheads="1"/>
              </p:cNvSpPr>
              <p:nvPr/>
            </p:nvSpPr>
            <p:spPr bwMode="auto">
              <a:xfrm>
                <a:off x="798" y="2307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11" name="Rectangle 2173"/>
              <p:cNvSpPr>
                <a:spLocks noChangeArrowheads="1"/>
              </p:cNvSpPr>
              <p:nvPr/>
            </p:nvSpPr>
            <p:spPr bwMode="auto">
              <a:xfrm>
                <a:off x="798" y="2307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4" name="Group 2177"/>
            <p:cNvGrpSpPr>
              <a:grpSpLocks/>
            </p:cNvGrpSpPr>
            <p:nvPr/>
          </p:nvGrpSpPr>
          <p:grpSpPr bwMode="auto">
            <a:xfrm>
              <a:off x="4727575" y="2333625"/>
              <a:ext cx="58738" cy="50800"/>
              <a:chOff x="2978" y="1470"/>
              <a:chExt cx="37" cy="32"/>
            </a:xfrm>
          </p:grpSpPr>
          <p:sp>
            <p:nvSpPr>
              <p:cNvPr id="54408" name="Rectangle 2175"/>
              <p:cNvSpPr>
                <a:spLocks noChangeArrowheads="1"/>
              </p:cNvSpPr>
              <p:nvPr/>
            </p:nvSpPr>
            <p:spPr bwMode="auto">
              <a:xfrm>
                <a:off x="2978" y="1470"/>
                <a:ext cx="37" cy="3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09" name="Rectangle 2176"/>
              <p:cNvSpPr>
                <a:spLocks noChangeArrowheads="1"/>
              </p:cNvSpPr>
              <p:nvPr/>
            </p:nvSpPr>
            <p:spPr bwMode="auto">
              <a:xfrm>
                <a:off x="2978" y="1470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5" name="Group 2180"/>
            <p:cNvGrpSpPr>
              <a:grpSpLocks/>
            </p:cNvGrpSpPr>
            <p:nvPr/>
          </p:nvGrpSpPr>
          <p:grpSpPr bwMode="auto">
            <a:xfrm>
              <a:off x="4786313" y="2333625"/>
              <a:ext cx="119063" cy="50800"/>
              <a:chOff x="3015" y="1470"/>
              <a:chExt cx="75" cy="32"/>
            </a:xfrm>
          </p:grpSpPr>
          <p:sp>
            <p:nvSpPr>
              <p:cNvPr id="54406" name="Rectangle 2178"/>
              <p:cNvSpPr>
                <a:spLocks noChangeArrowheads="1"/>
              </p:cNvSpPr>
              <p:nvPr/>
            </p:nvSpPr>
            <p:spPr bwMode="auto">
              <a:xfrm>
                <a:off x="3015" y="1470"/>
                <a:ext cx="75" cy="3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07" name="Rectangle 2179"/>
              <p:cNvSpPr>
                <a:spLocks noChangeArrowheads="1"/>
              </p:cNvSpPr>
              <p:nvPr/>
            </p:nvSpPr>
            <p:spPr bwMode="auto">
              <a:xfrm>
                <a:off x="3015" y="1470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6" name="Group 2183"/>
            <p:cNvGrpSpPr>
              <a:grpSpLocks/>
            </p:cNvGrpSpPr>
            <p:nvPr/>
          </p:nvGrpSpPr>
          <p:grpSpPr bwMode="auto">
            <a:xfrm>
              <a:off x="4905375" y="2333625"/>
              <a:ext cx="119063" cy="50800"/>
              <a:chOff x="3090" y="1470"/>
              <a:chExt cx="75" cy="32"/>
            </a:xfrm>
          </p:grpSpPr>
          <p:sp>
            <p:nvSpPr>
              <p:cNvPr id="54404" name="Rectangle 2181"/>
              <p:cNvSpPr>
                <a:spLocks noChangeArrowheads="1"/>
              </p:cNvSpPr>
              <p:nvPr/>
            </p:nvSpPr>
            <p:spPr bwMode="auto">
              <a:xfrm>
                <a:off x="3090" y="1470"/>
                <a:ext cx="75" cy="3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05" name="Rectangle 2182"/>
              <p:cNvSpPr>
                <a:spLocks noChangeArrowheads="1"/>
              </p:cNvSpPr>
              <p:nvPr/>
            </p:nvSpPr>
            <p:spPr bwMode="auto">
              <a:xfrm>
                <a:off x="3090" y="1470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7" name="Group 2186"/>
            <p:cNvGrpSpPr>
              <a:grpSpLocks/>
            </p:cNvGrpSpPr>
            <p:nvPr/>
          </p:nvGrpSpPr>
          <p:grpSpPr bwMode="auto">
            <a:xfrm>
              <a:off x="5024438" y="2128838"/>
              <a:ext cx="120650" cy="103188"/>
              <a:chOff x="3165" y="1341"/>
              <a:chExt cx="76" cy="65"/>
            </a:xfrm>
          </p:grpSpPr>
          <p:sp>
            <p:nvSpPr>
              <p:cNvPr id="54402" name="Rectangle 2184"/>
              <p:cNvSpPr>
                <a:spLocks noChangeArrowheads="1"/>
              </p:cNvSpPr>
              <p:nvPr/>
            </p:nvSpPr>
            <p:spPr bwMode="auto">
              <a:xfrm>
                <a:off x="3165" y="1341"/>
                <a:ext cx="76" cy="6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03" name="Rectangle 2185"/>
              <p:cNvSpPr>
                <a:spLocks noChangeArrowheads="1"/>
              </p:cNvSpPr>
              <p:nvPr/>
            </p:nvSpPr>
            <p:spPr bwMode="auto">
              <a:xfrm>
                <a:off x="3165" y="1341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8" name="Group 2189"/>
            <p:cNvGrpSpPr>
              <a:grpSpLocks/>
            </p:cNvGrpSpPr>
            <p:nvPr/>
          </p:nvGrpSpPr>
          <p:grpSpPr bwMode="auto">
            <a:xfrm>
              <a:off x="4905375" y="2232025"/>
              <a:ext cx="119063" cy="101600"/>
              <a:chOff x="3090" y="1406"/>
              <a:chExt cx="75" cy="64"/>
            </a:xfrm>
          </p:grpSpPr>
          <p:sp>
            <p:nvSpPr>
              <p:cNvPr id="54400" name="Rectangle 2187"/>
              <p:cNvSpPr>
                <a:spLocks noChangeArrowheads="1"/>
              </p:cNvSpPr>
              <p:nvPr/>
            </p:nvSpPr>
            <p:spPr bwMode="auto">
              <a:xfrm>
                <a:off x="3090" y="1406"/>
                <a:ext cx="75" cy="64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401" name="Rectangle 2188"/>
              <p:cNvSpPr>
                <a:spLocks noChangeArrowheads="1"/>
              </p:cNvSpPr>
              <p:nvPr/>
            </p:nvSpPr>
            <p:spPr bwMode="auto">
              <a:xfrm>
                <a:off x="3090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79" name="Group 2192"/>
            <p:cNvGrpSpPr>
              <a:grpSpLocks/>
            </p:cNvGrpSpPr>
            <p:nvPr/>
          </p:nvGrpSpPr>
          <p:grpSpPr bwMode="auto">
            <a:xfrm>
              <a:off x="4905375" y="2128838"/>
              <a:ext cx="119063" cy="103188"/>
              <a:chOff x="3090" y="1341"/>
              <a:chExt cx="75" cy="65"/>
            </a:xfrm>
          </p:grpSpPr>
          <p:sp>
            <p:nvSpPr>
              <p:cNvPr id="54398" name="Rectangle 2190"/>
              <p:cNvSpPr>
                <a:spLocks noChangeArrowheads="1"/>
              </p:cNvSpPr>
              <p:nvPr/>
            </p:nvSpPr>
            <p:spPr bwMode="auto">
              <a:xfrm>
                <a:off x="3090" y="1341"/>
                <a:ext cx="75" cy="6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99" name="Rectangle 2191"/>
              <p:cNvSpPr>
                <a:spLocks noChangeArrowheads="1"/>
              </p:cNvSpPr>
              <p:nvPr/>
            </p:nvSpPr>
            <p:spPr bwMode="auto">
              <a:xfrm>
                <a:off x="3090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0" name="Group 2195"/>
            <p:cNvGrpSpPr>
              <a:grpSpLocks/>
            </p:cNvGrpSpPr>
            <p:nvPr/>
          </p:nvGrpSpPr>
          <p:grpSpPr bwMode="auto">
            <a:xfrm>
              <a:off x="4786313" y="2232025"/>
              <a:ext cx="119063" cy="101600"/>
              <a:chOff x="3015" y="1406"/>
              <a:chExt cx="75" cy="64"/>
            </a:xfrm>
          </p:grpSpPr>
          <p:sp>
            <p:nvSpPr>
              <p:cNvPr id="54396" name="Rectangle 2193"/>
              <p:cNvSpPr>
                <a:spLocks noChangeArrowheads="1"/>
              </p:cNvSpPr>
              <p:nvPr/>
            </p:nvSpPr>
            <p:spPr bwMode="auto">
              <a:xfrm>
                <a:off x="3015" y="1406"/>
                <a:ext cx="75" cy="64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97" name="Rectangle 2194"/>
              <p:cNvSpPr>
                <a:spLocks noChangeArrowheads="1"/>
              </p:cNvSpPr>
              <p:nvPr/>
            </p:nvSpPr>
            <p:spPr bwMode="auto">
              <a:xfrm>
                <a:off x="3015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1" name="Group 2198"/>
            <p:cNvGrpSpPr>
              <a:grpSpLocks/>
            </p:cNvGrpSpPr>
            <p:nvPr/>
          </p:nvGrpSpPr>
          <p:grpSpPr bwMode="auto">
            <a:xfrm>
              <a:off x="4786313" y="2128838"/>
              <a:ext cx="119063" cy="103188"/>
              <a:chOff x="3015" y="1341"/>
              <a:chExt cx="75" cy="65"/>
            </a:xfrm>
          </p:grpSpPr>
          <p:sp>
            <p:nvSpPr>
              <p:cNvPr id="54394" name="Rectangle 2196"/>
              <p:cNvSpPr>
                <a:spLocks noChangeArrowheads="1"/>
              </p:cNvSpPr>
              <p:nvPr/>
            </p:nvSpPr>
            <p:spPr bwMode="auto">
              <a:xfrm>
                <a:off x="3015" y="1341"/>
                <a:ext cx="75" cy="6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95" name="Rectangle 2197"/>
              <p:cNvSpPr>
                <a:spLocks noChangeArrowheads="1"/>
              </p:cNvSpPr>
              <p:nvPr/>
            </p:nvSpPr>
            <p:spPr bwMode="auto">
              <a:xfrm>
                <a:off x="3015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2" name="Group 2201"/>
            <p:cNvGrpSpPr>
              <a:grpSpLocks/>
            </p:cNvGrpSpPr>
            <p:nvPr/>
          </p:nvGrpSpPr>
          <p:grpSpPr bwMode="auto">
            <a:xfrm>
              <a:off x="4667250" y="2128838"/>
              <a:ext cx="119063" cy="103188"/>
              <a:chOff x="2940" y="1341"/>
              <a:chExt cx="75" cy="65"/>
            </a:xfrm>
          </p:grpSpPr>
          <p:sp>
            <p:nvSpPr>
              <p:cNvPr id="54392" name="Rectangle 2199"/>
              <p:cNvSpPr>
                <a:spLocks noChangeArrowheads="1"/>
              </p:cNvSpPr>
              <p:nvPr/>
            </p:nvSpPr>
            <p:spPr bwMode="auto">
              <a:xfrm>
                <a:off x="2940" y="1341"/>
                <a:ext cx="75" cy="65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93" name="Rectangle 2200"/>
              <p:cNvSpPr>
                <a:spLocks noChangeArrowheads="1"/>
              </p:cNvSpPr>
              <p:nvPr/>
            </p:nvSpPr>
            <p:spPr bwMode="auto">
              <a:xfrm>
                <a:off x="2940" y="1341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3" name="Group 2204"/>
            <p:cNvGrpSpPr>
              <a:grpSpLocks/>
            </p:cNvGrpSpPr>
            <p:nvPr/>
          </p:nvGrpSpPr>
          <p:grpSpPr bwMode="auto">
            <a:xfrm>
              <a:off x="4905375" y="2078038"/>
              <a:ext cx="119063" cy="50800"/>
              <a:chOff x="3090" y="1309"/>
              <a:chExt cx="75" cy="32"/>
            </a:xfrm>
          </p:grpSpPr>
          <p:sp>
            <p:nvSpPr>
              <p:cNvPr id="54390" name="Rectangle 2202"/>
              <p:cNvSpPr>
                <a:spLocks noChangeArrowheads="1"/>
              </p:cNvSpPr>
              <p:nvPr/>
            </p:nvSpPr>
            <p:spPr bwMode="auto">
              <a:xfrm>
                <a:off x="3090" y="1309"/>
                <a:ext cx="75" cy="3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91" name="Rectangle 2203"/>
              <p:cNvSpPr>
                <a:spLocks noChangeArrowheads="1"/>
              </p:cNvSpPr>
              <p:nvPr/>
            </p:nvSpPr>
            <p:spPr bwMode="auto">
              <a:xfrm>
                <a:off x="3090" y="130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4" name="Group 2207"/>
            <p:cNvGrpSpPr>
              <a:grpSpLocks/>
            </p:cNvGrpSpPr>
            <p:nvPr/>
          </p:nvGrpSpPr>
          <p:grpSpPr bwMode="auto">
            <a:xfrm>
              <a:off x="4606925" y="2027238"/>
              <a:ext cx="120650" cy="101600"/>
              <a:chOff x="2902" y="1277"/>
              <a:chExt cx="76" cy="64"/>
            </a:xfrm>
          </p:grpSpPr>
          <p:sp>
            <p:nvSpPr>
              <p:cNvPr id="54388" name="Rectangle 2205"/>
              <p:cNvSpPr>
                <a:spLocks noChangeArrowheads="1"/>
              </p:cNvSpPr>
              <p:nvPr/>
            </p:nvSpPr>
            <p:spPr bwMode="auto">
              <a:xfrm>
                <a:off x="2902" y="1277"/>
                <a:ext cx="76" cy="64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89" name="Rectangle 2206"/>
              <p:cNvSpPr>
                <a:spLocks noChangeArrowheads="1"/>
              </p:cNvSpPr>
              <p:nvPr/>
            </p:nvSpPr>
            <p:spPr bwMode="auto">
              <a:xfrm>
                <a:off x="2902" y="127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5" name="Group 2210"/>
            <p:cNvGrpSpPr>
              <a:grpSpLocks/>
            </p:cNvGrpSpPr>
            <p:nvPr/>
          </p:nvGrpSpPr>
          <p:grpSpPr bwMode="auto">
            <a:xfrm>
              <a:off x="4786313" y="2078038"/>
              <a:ext cx="119063" cy="50800"/>
              <a:chOff x="3015" y="1309"/>
              <a:chExt cx="75" cy="32"/>
            </a:xfrm>
          </p:grpSpPr>
          <p:sp>
            <p:nvSpPr>
              <p:cNvPr id="54386" name="Rectangle 2208"/>
              <p:cNvSpPr>
                <a:spLocks noChangeArrowheads="1"/>
              </p:cNvSpPr>
              <p:nvPr/>
            </p:nvSpPr>
            <p:spPr bwMode="auto">
              <a:xfrm>
                <a:off x="3015" y="1309"/>
                <a:ext cx="75" cy="3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87" name="Rectangle 2209"/>
              <p:cNvSpPr>
                <a:spLocks noChangeArrowheads="1"/>
              </p:cNvSpPr>
              <p:nvPr/>
            </p:nvSpPr>
            <p:spPr bwMode="auto">
              <a:xfrm>
                <a:off x="3015" y="130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6" name="Group 2213"/>
            <p:cNvGrpSpPr>
              <a:grpSpLocks/>
            </p:cNvGrpSpPr>
            <p:nvPr/>
          </p:nvGrpSpPr>
          <p:grpSpPr bwMode="auto">
            <a:xfrm>
              <a:off x="4727575" y="2078038"/>
              <a:ext cx="58738" cy="50800"/>
              <a:chOff x="2978" y="1309"/>
              <a:chExt cx="37" cy="32"/>
            </a:xfrm>
          </p:grpSpPr>
          <p:sp>
            <p:nvSpPr>
              <p:cNvPr id="54384" name="Rectangle 2211"/>
              <p:cNvSpPr>
                <a:spLocks noChangeArrowheads="1"/>
              </p:cNvSpPr>
              <p:nvPr/>
            </p:nvSpPr>
            <p:spPr bwMode="auto">
              <a:xfrm>
                <a:off x="2978" y="1309"/>
                <a:ext cx="37" cy="32"/>
              </a:xfrm>
              <a:prstGeom prst="rect">
                <a:avLst/>
              </a:prstGeom>
              <a:solidFill>
                <a:srgbClr val="00FF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85" name="Rectangle 2212"/>
              <p:cNvSpPr>
                <a:spLocks noChangeArrowheads="1"/>
              </p:cNvSpPr>
              <p:nvPr/>
            </p:nvSpPr>
            <p:spPr bwMode="auto">
              <a:xfrm>
                <a:off x="2978" y="1309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7" name="Group 2216"/>
            <p:cNvGrpSpPr>
              <a:grpSpLocks/>
            </p:cNvGrpSpPr>
            <p:nvPr/>
          </p:nvGrpSpPr>
          <p:grpSpPr bwMode="auto">
            <a:xfrm>
              <a:off x="4548188" y="2232025"/>
              <a:ext cx="119063" cy="101600"/>
              <a:chOff x="2865" y="1406"/>
              <a:chExt cx="75" cy="64"/>
            </a:xfrm>
          </p:grpSpPr>
          <p:sp>
            <p:nvSpPr>
              <p:cNvPr id="54382" name="Rectangle 2214"/>
              <p:cNvSpPr>
                <a:spLocks noChangeArrowheads="1"/>
              </p:cNvSpPr>
              <p:nvPr/>
            </p:nvSpPr>
            <p:spPr bwMode="auto">
              <a:xfrm>
                <a:off x="2865" y="1406"/>
                <a:ext cx="75" cy="64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83" name="Rectangle 2215"/>
              <p:cNvSpPr>
                <a:spLocks noChangeArrowheads="1"/>
              </p:cNvSpPr>
              <p:nvPr/>
            </p:nvSpPr>
            <p:spPr bwMode="auto">
              <a:xfrm>
                <a:off x="2865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8" name="Group 2219"/>
            <p:cNvGrpSpPr>
              <a:grpSpLocks/>
            </p:cNvGrpSpPr>
            <p:nvPr/>
          </p:nvGrpSpPr>
          <p:grpSpPr bwMode="auto">
            <a:xfrm>
              <a:off x="5592763" y="3459163"/>
              <a:ext cx="119063" cy="101600"/>
              <a:chOff x="3523" y="2179"/>
              <a:chExt cx="75" cy="64"/>
            </a:xfrm>
          </p:grpSpPr>
          <p:sp>
            <p:nvSpPr>
              <p:cNvPr id="54380" name="Rectangle 2217"/>
              <p:cNvSpPr>
                <a:spLocks noChangeArrowheads="1"/>
              </p:cNvSpPr>
              <p:nvPr/>
            </p:nvSpPr>
            <p:spPr bwMode="auto">
              <a:xfrm>
                <a:off x="3523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81" name="Rectangle 2218"/>
              <p:cNvSpPr>
                <a:spLocks noChangeArrowheads="1"/>
              </p:cNvSpPr>
              <p:nvPr/>
            </p:nvSpPr>
            <p:spPr bwMode="auto">
              <a:xfrm>
                <a:off x="3523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89" name="Group 2222"/>
            <p:cNvGrpSpPr>
              <a:grpSpLocks/>
            </p:cNvGrpSpPr>
            <p:nvPr/>
          </p:nvGrpSpPr>
          <p:grpSpPr bwMode="auto">
            <a:xfrm>
              <a:off x="5711825" y="3459163"/>
              <a:ext cx="120650" cy="101600"/>
              <a:chOff x="3598" y="2179"/>
              <a:chExt cx="76" cy="64"/>
            </a:xfrm>
          </p:grpSpPr>
          <p:sp>
            <p:nvSpPr>
              <p:cNvPr id="54378" name="Rectangle 2220"/>
              <p:cNvSpPr>
                <a:spLocks noChangeArrowheads="1"/>
              </p:cNvSpPr>
              <p:nvPr/>
            </p:nvSpPr>
            <p:spPr bwMode="auto">
              <a:xfrm>
                <a:off x="3598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79" name="Rectangle 2221"/>
              <p:cNvSpPr>
                <a:spLocks noChangeArrowheads="1"/>
              </p:cNvSpPr>
              <p:nvPr/>
            </p:nvSpPr>
            <p:spPr bwMode="auto">
              <a:xfrm>
                <a:off x="3598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0" name="Group 2225"/>
            <p:cNvGrpSpPr>
              <a:grpSpLocks/>
            </p:cNvGrpSpPr>
            <p:nvPr/>
          </p:nvGrpSpPr>
          <p:grpSpPr bwMode="auto">
            <a:xfrm>
              <a:off x="5832475" y="3459163"/>
              <a:ext cx="119063" cy="101600"/>
              <a:chOff x="3674" y="2179"/>
              <a:chExt cx="75" cy="64"/>
            </a:xfrm>
          </p:grpSpPr>
          <p:sp>
            <p:nvSpPr>
              <p:cNvPr id="54376" name="Rectangle 2223"/>
              <p:cNvSpPr>
                <a:spLocks noChangeArrowheads="1"/>
              </p:cNvSpPr>
              <p:nvPr/>
            </p:nvSpPr>
            <p:spPr bwMode="auto">
              <a:xfrm>
                <a:off x="3674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77" name="Rectangle 2224"/>
              <p:cNvSpPr>
                <a:spLocks noChangeArrowheads="1"/>
              </p:cNvSpPr>
              <p:nvPr/>
            </p:nvSpPr>
            <p:spPr bwMode="auto">
              <a:xfrm>
                <a:off x="3674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1" name="Group 2228"/>
            <p:cNvGrpSpPr>
              <a:grpSpLocks/>
            </p:cNvGrpSpPr>
            <p:nvPr/>
          </p:nvGrpSpPr>
          <p:grpSpPr bwMode="auto">
            <a:xfrm>
              <a:off x="5951538" y="3459163"/>
              <a:ext cx="119063" cy="101600"/>
              <a:chOff x="3749" y="2179"/>
              <a:chExt cx="75" cy="64"/>
            </a:xfrm>
          </p:grpSpPr>
          <p:sp>
            <p:nvSpPr>
              <p:cNvPr id="54374" name="Rectangle 2226"/>
              <p:cNvSpPr>
                <a:spLocks noChangeArrowheads="1"/>
              </p:cNvSpPr>
              <p:nvPr/>
            </p:nvSpPr>
            <p:spPr bwMode="auto">
              <a:xfrm>
                <a:off x="3749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75" name="Rectangle 2227"/>
              <p:cNvSpPr>
                <a:spLocks noChangeArrowheads="1"/>
              </p:cNvSpPr>
              <p:nvPr/>
            </p:nvSpPr>
            <p:spPr bwMode="auto">
              <a:xfrm>
                <a:off x="3749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2" name="Group 2231"/>
            <p:cNvGrpSpPr>
              <a:grpSpLocks/>
            </p:cNvGrpSpPr>
            <p:nvPr/>
          </p:nvGrpSpPr>
          <p:grpSpPr bwMode="auto">
            <a:xfrm>
              <a:off x="5473700" y="3560763"/>
              <a:ext cx="119063" cy="101600"/>
              <a:chOff x="3448" y="2243"/>
              <a:chExt cx="75" cy="64"/>
            </a:xfrm>
          </p:grpSpPr>
          <p:sp>
            <p:nvSpPr>
              <p:cNvPr id="54372" name="Rectangle 2229"/>
              <p:cNvSpPr>
                <a:spLocks noChangeArrowheads="1"/>
              </p:cNvSpPr>
              <p:nvPr/>
            </p:nvSpPr>
            <p:spPr bwMode="auto">
              <a:xfrm>
                <a:off x="3448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73" name="Rectangle 2230"/>
              <p:cNvSpPr>
                <a:spLocks noChangeArrowheads="1"/>
              </p:cNvSpPr>
              <p:nvPr/>
            </p:nvSpPr>
            <p:spPr bwMode="auto">
              <a:xfrm>
                <a:off x="3448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3" name="Group 2234"/>
            <p:cNvGrpSpPr>
              <a:grpSpLocks/>
            </p:cNvGrpSpPr>
            <p:nvPr/>
          </p:nvGrpSpPr>
          <p:grpSpPr bwMode="auto">
            <a:xfrm>
              <a:off x="5592763" y="3560763"/>
              <a:ext cx="119063" cy="101600"/>
              <a:chOff x="3523" y="2243"/>
              <a:chExt cx="75" cy="64"/>
            </a:xfrm>
          </p:grpSpPr>
          <p:sp>
            <p:nvSpPr>
              <p:cNvPr id="54370" name="Rectangle 2232"/>
              <p:cNvSpPr>
                <a:spLocks noChangeArrowheads="1"/>
              </p:cNvSpPr>
              <p:nvPr/>
            </p:nvSpPr>
            <p:spPr bwMode="auto">
              <a:xfrm>
                <a:off x="3523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71" name="Rectangle 2233"/>
              <p:cNvSpPr>
                <a:spLocks noChangeArrowheads="1"/>
              </p:cNvSpPr>
              <p:nvPr/>
            </p:nvSpPr>
            <p:spPr bwMode="auto">
              <a:xfrm>
                <a:off x="3523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4" name="Group 2237"/>
            <p:cNvGrpSpPr>
              <a:grpSpLocks/>
            </p:cNvGrpSpPr>
            <p:nvPr/>
          </p:nvGrpSpPr>
          <p:grpSpPr bwMode="auto">
            <a:xfrm>
              <a:off x="5711825" y="3560763"/>
              <a:ext cx="120650" cy="101600"/>
              <a:chOff x="3598" y="2243"/>
              <a:chExt cx="76" cy="64"/>
            </a:xfrm>
          </p:grpSpPr>
          <p:sp>
            <p:nvSpPr>
              <p:cNvPr id="54368" name="Rectangle 2235"/>
              <p:cNvSpPr>
                <a:spLocks noChangeArrowheads="1"/>
              </p:cNvSpPr>
              <p:nvPr/>
            </p:nvSpPr>
            <p:spPr bwMode="auto">
              <a:xfrm>
                <a:off x="3598" y="2243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69" name="Rectangle 2236"/>
              <p:cNvSpPr>
                <a:spLocks noChangeArrowheads="1"/>
              </p:cNvSpPr>
              <p:nvPr/>
            </p:nvSpPr>
            <p:spPr bwMode="auto">
              <a:xfrm>
                <a:off x="3598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5" name="Group 2240"/>
            <p:cNvGrpSpPr>
              <a:grpSpLocks/>
            </p:cNvGrpSpPr>
            <p:nvPr/>
          </p:nvGrpSpPr>
          <p:grpSpPr bwMode="auto">
            <a:xfrm>
              <a:off x="5832475" y="3560763"/>
              <a:ext cx="119063" cy="101600"/>
              <a:chOff x="3674" y="2243"/>
              <a:chExt cx="75" cy="64"/>
            </a:xfrm>
          </p:grpSpPr>
          <p:sp>
            <p:nvSpPr>
              <p:cNvPr id="54366" name="Rectangle 2238"/>
              <p:cNvSpPr>
                <a:spLocks noChangeArrowheads="1"/>
              </p:cNvSpPr>
              <p:nvPr/>
            </p:nvSpPr>
            <p:spPr bwMode="auto">
              <a:xfrm>
                <a:off x="3674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67" name="Rectangle 2239"/>
              <p:cNvSpPr>
                <a:spLocks noChangeArrowheads="1"/>
              </p:cNvSpPr>
              <p:nvPr/>
            </p:nvSpPr>
            <p:spPr bwMode="auto">
              <a:xfrm>
                <a:off x="3674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6" name="Group 2243"/>
            <p:cNvGrpSpPr>
              <a:grpSpLocks/>
            </p:cNvGrpSpPr>
            <p:nvPr/>
          </p:nvGrpSpPr>
          <p:grpSpPr bwMode="auto">
            <a:xfrm>
              <a:off x="5951538" y="3560763"/>
              <a:ext cx="119063" cy="101600"/>
              <a:chOff x="3749" y="2243"/>
              <a:chExt cx="75" cy="64"/>
            </a:xfrm>
          </p:grpSpPr>
          <p:sp>
            <p:nvSpPr>
              <p:cNvPr id="54364" name="Rectangle 2241"/>
              <p:cNvSpPr>
                <a:spLocks noChangeArrowheads="1"/>
              </p:cNvSpPr>
              <p:nvPr/>
            </p:nvSpPr>
            <p:spPr bwMode="auto">
              <a:xfrm>
                <a:off x="3749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65" name="Rectangle 2242"/>
              <p:cNvSpPr>
                <a:spLocks noChangeArrowheads="1"/>
              </p:cNvSpPr>
              <p:nvPr/>
            </p:nvSpPr>
            <p:spPr bwMode="auto">
              <a:xfrm>
                <a:off x="3749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370" name="Rectangle 2244"/>
            <p:cNvSpPr>
              <a:spLocks noChangeArrowheads="1"/>
            </p:cNvSpPr>
            <p:nvPr/>
          </p:nvSpPr>
          <p:spPr bwMode="auto">
            <a:xfrm>
              <a:off x="5235575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371" name="Rectangle 2245"/>
            <p:cNvSpPr>
              <a:spLocks noChangeArrowheads="1"/>
            </p:cNvSpPr>
            <p:nvPr/>
          </p:nvSpPr>
          <p:spPr bwMode="auto">
            <a:xfrm>
              <a:off x="5354638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897" name="Group 2248"/>
            <p:cNvGrpSpPr>
              <a:grpSpLocks/>
            </p:cNvGrpSpPr>
            <p:nvPr/>
          </p:nvGrpSpPr>
          <p:grpSpPr bwMode="auto">
            <a:xfrm>
              <a:off x="5861050" y="3662363"/>
              <a:ext cx="119063" cy="103188"/>
              <a:chOff x="3692" y="2307"/>
              <a:chExt cx="75" cy="65"/>
            </a:xfrm>
          </p:grpSpPr>
          <p:sp>
            <p:nvSpPr>
              <p:cNvPr id="54362" name="Rectangle 2246"/>
              <p:cNvSpPr>
                <a:spLocks noChangeArrowheads="1"/>
              </p:cNvSpPr>
              <p:nvPr/>
            </p:nvSpPr>
            <p:spPr bwMode="auto">
              <a:xfrm>
                <a:off x="3692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63" name="Rectangle 2247"/>
              <p:cNvSpPr>
                <a:spLocks noChangeArrowheads="1"/>
              </p:cNvSpPr>
              <p:nvPr/>
            </p:nvSpPr>
            <p:spPr bwMode="auto">
              <a:xfrm>
                <a:off x="3692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8" name="Group 2251"/>
            <p:cNvGrpSpPr>
              <a:grpSpLocks/>
            </p:cNvGrpSpPr>
            <p:nvPr/>
          </p:nvGrpSpPr>
          <p:grpSpPr bwMode="auto">
            <a:xfrm>
              <a:off x="5980113" y="3662363"/>
              <a:ext cx="119063" cy="103188"/>
              <a:chOff x="3767" y="2307"/>
              <a:chExt cx="75" cy="65"/>
            </a:xfrm>
          </p:grpSpPr>
          <p:sp>
            <p:nvSpPr>
              <p:cNvPr id="54360" name="Rectangle 2249"/>
              <p:cNvSpPr>
                <a:spLocks noChangeArrowheads="1"/>
              </p:cNvSpPr>
              <p:nvPr/>
            </p:nvSpPr>
            <p:spPr bwMode="auto">
              <a:xfrm>
                <a:off x="3767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61" name="Rectangle 2250"/>
              <p:cNvSpPr>
                <a:spLocks noChangeArrowheads="1"/>
              </p:cNvSpPr>
              <p:nvPr/>
            </p:nvSpPr>
            <p:spPr bwMode="auto">
              <a:xfrm>
                <a:off x="3767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899" name="Group 2254"/>
            <p:cNvGrpSpPr>
              <a:grpSpLocks/>
            </p:cNvGrpSpPr>
            <p:nvPr/>
          </p:nvGrpSpPr>
          <p:grpSpPr bwMode="auto">
            <a:xfrm>
              <a:off x="6099175" y="3662363"/>
              <a:ext cx="119063" cy="103188"/>
              <a:chOff x="3842" y="2307"/>
              <a:chExt cx="75" cy="65"/>
            </a:xfrm>
          </p:grpSpPr>
          <p:sp>
            <p:nvSpPr>
              <p:cNvPr id="54358" name="Rectangle 2252"/>
              <p:cNvSpPr>
                <a:spLocks noChangeArrowheads="1"/>
              </p:cNvSpPr>
              <p:nvPr/>
            </p:nvSpPr>
            <p:spPr bwMode="auto">
              <a:xfrm>
                <a:off x="3842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59" name="Rectangle 2253"/>
              <p:cNvSpPr>
                <a:spLocks noChangeArrowheads="1"/>
              </p:cNvSpPr>
              <p:nvPr/>
            </p:nvSpPr>
            <p:spPr bwMode="auto">
              <a:xfrm>
                <a:off x="3842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0" name="Group 2257"/>
            <p:cNvGrpSpPr>
              <a:grpSpLocks/>
            </p:cNvGrpSpPr>
            <p:nvPr/>
          </p:nvGrpSpPr>
          <p:grpSpPr bwMode="auto">
            <a:xfrm>
              <a:off x="6218238" y="3662363"/>
              <a:ext cx="119063" cy="103188"/>
              <a:chOff x="3917" y="2307"/>
              <a:chExt cx="75" cy="65"/>
            </a:xfrm>
          </p:grpSpPr>
          <p:sp>
            <p:nvSpPr>
              <p:cNvPr id="54356" name="Rectangle 2255"/>
              <p:cNvSpPr>
                <a:spLocks noChangeArrowheads="1"/>
              </p:cNvSpPr>
              <p:nvPr/>
            </p:nvSpPr>
            <p:spPr bwMode="auto">
              <a:xfrm>
                <a:off x="3917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57" name="Rectangle 2256"/>
              <p:cNvSpPr>
                <a:spLocks noChangeArrowheads="1"/>
              </p:cNvSpPr>
              <p:nvPr/>
            </p:nvSpPr>
            <p:spPr bwMode="auto">
              <a:xfrm>
                <a:off x="3917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1" name="Group 2260"/>
            <p:cNvGrpSpPr>
              <a:grpSpLocks/>
            </p:cNvGrpSpPr>
            <p:nvPr/>
          </p:nvGrpSpPr>
          <p:grpSpPr bwMode="auto">
            <a:xfrm>
              <a:off x="6337300" y="3662363"/>
              <a:ext cx="119063" cy="103188"/>
              <a:chOff x="3992" y="2307"/>
              <a:chExt cx="75" cy="65"/>
            </a:xfrm>
          </p:grpSpPr>
          <p:sp>
            <p:nvSpPr>
              <p:cNvPr id="54354" name="Rectangle 2258"/>
              <p:cNvSpPr>
                <a:spLocks noChangeArrowheads="1"/>
              </p:cNvSpPr>
              <p:nvPr/>
            </p:nvSpPr>
            <p:spPr bwMode="auto">
              <a:xfrm>
                <a:off x="3992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55" name="Rectangle 2259"/>
              <p:cNvSpPr>
                <a:spLocks noChangeArrowheads="1"/>
              </p:cNvSpPr>
              <p:nvPr/>
            </p:nvSpPr>
            <p:spPr bwMode="auto">
              <a:xfrm>
                <a:off x="3992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2" name="Group 2263"/>
            <p:cNvGrpSpPr>
              <a:grpSpLocks/>
            </p:cNvGrpSpPr>
            <p:nvPr/>
          </p:nvGrpSpPr>
          <p:grpSpPr bwMode="auto">
            <a:xfrm>
              <a:off x="6456363" y="3662363"/>
              <a:ext cx="119063" cy="103188"/>
              <a:chOff x="4067" y="2307"/>
              <a:chExt cx="75" cy="65"/>
            </a:xfrm>
          </p:grpSpPr>
          <p:sp>
            <p:nvSpPr>
              <p:cNvPr id="54352" name="Rectangle 2261"/>
              <p:cNvSpPr>
                <a:spLocks noChangeArrowheads="1"/>
              </p:cNvSpPr>
              <p:nvPr/>
            </p:nvSpPr>
            <p:spPr bwMode="auto">
              <a:xfrm>
                <a:off x="4067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53" name="Rectangle 2262"/>
              <p:cNvSpPr>
                <a:spLocks noChangeArrowheads="1"/>
              </p:cNvSpPr>
              <p:nvPr/>
            </p:nvSpPr>
            <p:spPr bwMode="auto">
              <a:xfrm>
                <a:off x="4067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3" name="Group 2266"/>
            <p:cNvGrpSpPr>
              <a:grpSpLocks/>
            </p:cNvGrpSpPr>
            <p:nvPr/>
          </p:nvGrpSpPr>
          <p:grpSpPr bwMode="auto">
            <a:xfrm>
              <a:off x="6575425" y="3662363"/>
              <a:ext cx="120650" cy="103188"/>
              <a:chOff x="4142" y="2307"/>
              <a:chExt cx="76" cy="65"/>
            </a:xfrm>
          </p:grpSpPr>
          <p:sp>
            <p:nvSpPr>
              <p:cNvPr id="54350" name="Rectangle 2264"/>
              <p:cNvSpPr>
                <a:spLocks noChangeArrowheads="1"/>
              </p:cNvSpPr>
              <p:nvPr/>
            </p:nvSpPr>
            <p:spPr bwMode="auto">
              <a:xfrm>
                <a:off x="4142" y="2307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51" name="Rectangle 2265"/>
              <p:cNvSpPr>
                <a:spLocks noChangeArrowheads="1"/>
              </p:cNvSpPr>
              <p:nvPr/>
            </p:nvSpPr>
            <p:spPr bwMode="auto">
              <a:xfrm>
                <a:off x="4142" y="2307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4" name="Group 2269"/>
            <p:cNvGrpSpPr>
              <a:grpSpLocks/>
            </p:cNvGrpSpPr>
            <p:nvPr/>
          </p:nvGrpSpPr>
          <p:grpSpPr bwMode="auto">
            <a:xfrm>
              <a:off x="5861050" y="3765550"/>
              <a:ext cx="119063" cy="101600"/>
              <a:chOff x="3692" y="2372"/>
              <a:chExt cx="75" cy="64"/>
            </a:xfrm>
          </p:grpSpPr>
          <p:sp>
            <p:nvSpPr>
              <p:cNvPr id="54348" name="Rectangle 2267"/>
              <p:cNvSpPr>
                <a:spLocks noChangeArrowheads="1"/>
              </p:cNvSpPr>
              <p:nvPr/>
            </p:nvSpPr>
            <p:spPr bwMode="auto">
              <a:xfrm>
                <a:off x="3692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49" name="Rectangle 2268"/>
              <p:cNvSpPr>
                <a:spLocks noChangeArrowheads="1"/>
              </p:cNvSpPr>
              <p:nvPr/>
            </p:nvSpPr>
            <p:spPr bwMode="auto">
              <a:xfrm>
                <a:off x="3692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5" name="Group 2272"/>
            <p:cNvGrpSpPr>
              <a:grpSpLocks/>
            </p:cNvGrpSpPr>
            <p:nvPr/>
          </p:nvGrpSpPr>
          <p:grpSpPr bwMode="auto">
            <a:xfrm>
              <a:off x="5980113" y="3765550"/>
              <a:ext cx="119063" cy="101600"/>
              <a:chOff x="3767" y="2372"/>
              <a:chExt cx="75" cy="64"/>
            </a:xfrm>
          </p:grpSpPr>
          <p:sp>
            <p:nvSpPr>
              <p:cNvPr id="54346" name="Rectangle 2270"/>
              <p:cNvSpPr>
                <a:spLocks noChangeArrowheads="1"/>
              </p:cNvSpPr>
              <p:nvPr/>
            </p:nvSpPr>
            <p:spPr bwMode="auto">
              <a:xfrm>
                <a:off x="3767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47" name="Rectangle 2271"/>
              <p:cNvSpPr>
                <a:spLocks noChangeArrowheads="1"/>
              </p:cNvSpPr>
              <p:nvPr/>
            </p:nvSpPr>
            <p:spPr bwMode="auto">
              <a:xfrm>
                <a:off x="3767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6" name="Group 2275"/>
            <p:cNvGrpSpPr>
              <a:grpSpLocks/>
            </p:cNvGrpSpPr>
            <p:nvPr/>
          </p:nvGrpSpPr>
          <p:grpSpPr bwMode="auto">
            <a:xfrm>
              <a:off x="6099175" y="3765550"/>
              <a:ext cx="119063" cy="101600"/>
              <a:chOff x="3842" y="2372"/>
              <a:chExt cx="75" cy="64"/>
            </a:xfrm>
          </p:grpSpPr>
          <p:sp>
            <p:nvSpPr>
              <p:cNvPr id="54344" name="Rectangle 2273"/>
              <p:cNvSpPr>
                <a:spLocks noChangeArrowheads="1"/>
              </p:cNvSpPr>
              <p:nvPr/>
            </p:nvSpPr>
            <p:spPr bwMode="auto">
              <a:xfrm>
                <a:off x="3842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45" name="Rectangle 2274"/>
              <p:cNvSpPr>
                <a:spLocks noChangeArrowheads="1"/>
              </p:cNvSpPr>
              <p:nvPr/>
            </p:nvSpPr>
            <p:spPr bwMode="auto">
              <a:xfrm>
                <a:off x="3842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7" name="Group 2278"/>
            <p:cNvGrpSpPr>
              <a:grpSpLocks/>
            </p:cNvGrpSpPr>
            <p:nvPr/>
          </p:nvGrpSpPr>
          <p:grpSpPr bwMode="auto">
            <a:xfrm>
              <a:off x="6218238" y="3765550"/>
              <a:ext cx="119063" cy="101600"/>
              <a:chOff x="3917" y="2372"/>
              <a:chExt cx="75" cy="64"/>
            </a:xfrm>
          </p:grpSpPr>
          <p:sp>
            <p:nvSpPr>
              <p:cNvPr id="54342" name="Rectangle 2276"/>
              <p:cNvSpPr>
                <a:spLocks noChangeArrowheads="1"/>
              </p:cNvSpPr>
              <p:nvPr/>
            </p:nvSpPr>
            <p:spPr bwMode="auto">
              <a:xfrm>
                <a:off x="3917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43" name="Rectangle 2277"/>
              <p:cNvSpPr>
                <a:spLocks noChangeArrowheads="1"/>
              </p:cNvSpPr>
              <p:nvPr/>
            </p:nvSpPr>
            <p:spPr bwMode="auto">
              <a:xfrm>
                <a:off x="3917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8" name="Group 2281"/>
            <p:cNvGrpSpPr>
              <a:grpSpLocks/>
            </p:cNvGrpSpPr>
            <p:nvPr/>
          </p:nvGrpSpPr>
          <p:grpSpPr bwMode="auto">
            <a:xfrm>
              <a:off x="6337300" y="3765550"/>
              <a:ext cx="119063" cy="101600"/>
              <a:chOff x="3992" y="2372"/>
              <a:chExt cx="75" cy="64"/>
            </a:xfrm>
          </p:grpSpPr>
          <p:sp>
            <p:nvSpPr>
              <p:cNvPr id="54340" name="Rectangle 2279"/>
              <p:cNvSpPr>
                <a:spLocks noChangeArrowheads="1"/>
              </p:cNvSpPr>
              <p:nvPr/>
            </p:nvSpPr>
            <p:spPr bwMode="auto">
              <a:xfrm>
                <a:off x="3992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41" name="Rectangle 2280"/>
              <p:cNvSpPr>
                <a:spLocks noChangeArrowheads="1"/>
              </p:cNvSpPr>
              <p:nvPr/>
            </p:nvSpPr>
            <p:spPr bwMode="auto">
              <a:xfrm>
                <a:off x="3992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09" name="Group 2284"/>
            <p:cNvGrpSpPr>
              <a:grpSpLocks/>
            </p:cNvGrpSpPr>
            <p:nvPr/>
          </p:nvGrpSpPr>
          <p:grpSpPr bwMode="auto">
            <a:xfrm>
              <a:off x="6456363" y="3765550"/>
              <a:ext cx="119063" cy="101600"/>
              <a:chOff x="4067" y="2372"/>
              <a:chExt cx="75" cy="64"/>
            </a:xfrm>
          </p:grpSpPr>
          <p:sp>
            <p:nvSpPr>
              <p:cNvPr id="54338" name="Rectangle 2282"/>
              <p:cNvSpPr>
                <a:spLocks noChangeArrowheads="1"/>
              </p:cNvSpPr>
              <p:nvPr/>
            </p:nvSpPr>
            <p:spPr bwMode="auto">
              <a:xfrm>
                <a:off x="4067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39" name="Rectangle 2283"/>
              <p:cNvSpPr>
                <a:spLocks noChangeArrowheads="1"/>
              </p:cNvSpPr>
              <p:nvPr/>
            </p:nvSpPr>
            <p:spPr bwMode="auto">
              <a:xfrm>
                <a:off x="4067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0" name="Group 2287"/>
            <p:cNvGrpSpPr>
              <a:grpSpLocks/>
            </p:cNvGrpSpPr>
            <p:nvPr/>
          </p:nvGrpSpPr>
          <p:grpSpPr bwMode="auto">
            <a:xfrm>
              <a:off x="6575425" y="3765550"/>
              <a:ext cx="120650" cy="101600"/>
              <a:chOff x="4142" y="2372"/>
              <a:chExt cx="76" cy="64"/>
            </a:xfrm>
          </p:grpSpPr>
          <p:sp>
            <p:nvSpPr>
              <p:cNvPr id="54336" name="Rectangle 2285"/>
              <p:cNvSpPr>
                <a:spLocks noChangeArrowheads="1"/>
              </p:cNvSpPr>
              <p:nvPr/>
            </p:nvSpPr>
            <p:spPr bwMode="auto">
              <a:xfrm>
                <a:off x="4142" y="2372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37" name="Rectangle 2286"/>
              <p:cNvSpPr>
                <a:spLocks noChangeArrowheads="1"/>
              </p:cNvSpPr>
              <p:nvPr/>
            </p:nvSpPr>
            <p:spPr bwMode="auto">
              <a:xfrm>
                <a:off x="4142" y="2372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1" name="Group 2290"/>
            <p:cNvGrpSpPr>
              <a:grpSpLocks/>
            </p:cNvGrpSpPr>
            <p:nvPr/>
          </p:nvGrpSpPr>
          <p:grpSpPr bwMode="auto">
            <a:xfrm>
              <a:off x="6696075" y="3765550"/>
              <a:ext cx="119063" cy="101600"/>
              <a:chOff x="4218" y="2372"/>
              <a:chExt cx="75" cy="64"/>
            </a:xfrm>
          </p:grpSpPr>
          <p:sp>
            <p:nvSpPr>
              <p:cNvPr id="54334" name="Rectangle 2288"/>
              <p:cNvSpPr>
                <a:spLocks noChangeArrowheads="1"/>
              </p:cNvSpPr>
              <p:nvPr/>
            </p:nvSpPr>
            <p:spPr bwMode="auto">
              <a:xfrm>
                <a:off x="4218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35" name="Rectangle 2289"/>
              <p:cNvSpPr>
                <a:spLocks noChangeArrowheads="1"/>
              </p:cNvSpPr>
              <p:nvPr/>
            </p:nvSpPr>
            <p:spPr bwMode="auto">
              <a:xfrm>
                <a:off x="4218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2" name="Group 2293"/>
            <p:cNvGrpSpPr>
              <a:grpSpLocks/>
            </p:cNvGrpSpPr>
            <p:nvPr/>
          </p:nvGrpSpPr>
          <p:grpSpPr bwMode="auto">
            <a:xfrm>
              <a:off x="6815138" y="3765550"/>
              <a:ext cx="119063" cy="101600"/>
              <a:chOff x="4293" y="2372"/>
              <a:chExt cx="75" cy="64"/>
            </a:xfrm>
          </p:grpSpPr>
          <p:sp>
            <p:nvSpPr>
              <p:cNvPr id="54332" name="Rectangle 2291"/>
              <p:cNvSpPr>
                <a:spLocks noChangeArrowheads="1"/>
              </p:cNvSpPr>
              <p:nvPr/>
            </p:nvSpPr>
            <p:spPr bwMode="auto">
              <a:xfrm>
                <a:off x="4293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33" name="Rectangle 2292"/>
              <p:cNvSpPr>
                <a:spLocks noChangeArrowheads="1"/>
              </p:cNvSpPr>
              <p:nvPr/>
            </p:nvSpPr>
            <p:spPr bwMode="auto">
              <a:xfrm>
                <a:off x="4293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3" name="Group 2296"/>
            <p:cNvGrpSpPr>
              <a:grpSpLocks/>
            </p:cNvGrpSpPr>
            <p:nvPr/>
          </p:nvGrpSpPr>
          <p:grpSpPr bwMode="auto">
            <a:xfrm>
              <a:off x="6575425" y="3867150"/>
              <a:ext cx="120650" cy="103188"/>
              <a:chOff x="4142" y="2436"/>
              <a:chExt cx="76" cy="65"/>
            </a:xfrm>
          </p:grpSpPr>
          <p:sp>
            <p:nvSpPr>
              <p:cNvPr id="54330" name="Rectangle 2294"/>
              <p:cNvSpPr>
                <a:spLocks noChangeArrowheads="1"/>
              </p:cNvSpPr>
              <p:nvPr/>
            </p:nvSpPr>
            <p:spPr bwMode="auto">
              <a:xfrm>
                <a:off x="4142" y="2436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31" name="Rectangle 2295"/>
              <p:cNvSpPr>
                <a:spLocks noChangeArrowheads="1"/>
              </p:cNvSpPr>
              <p:nvPr/>
            </p:nvSpPr>
            <p:spPr bwMode="auto">
              <a:xfrm>
                <a:off x="4142" y="2436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4" name="Group 2299"/>
            <p:cNvGrpSpPr>
              <a:grpSpLocks/>
            </p:cNvGrpSpPr>
            <p:nvPr/>
          </p:nvGrpSpPr>
          <p:grpSpPr bwMode="auto">
            <a:xfrm>
              <a:off x="6696075" y="3867150"/>
              <a:ext cx="119063" cy="103188"/>
              <a:chOff x="4218" y="2436"/>
              <a:chExt cx="75" cy="65"/>
            </a:xfrm>
          </p:grpSpPr>
          <p:sp>
            <p:nvSpPr>
              <p:cNvPr id="54328" name="Rectangle 2297"/>
              <p:cNvSpPr>
                <a:spLocks noChangeArrowheads="1"/>
              </p:cNvSpPr>
              <p:nvPr/>
            </p:nvSpPr>
            <p:spPr bwMode="auto">
              <a:xfrm>
                <a:off x="4218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29" name="Rectangle 2298"/>
              <p:cNvSpPr>
                <a:spLocks noChangeArrowheads="1"/>
              </p:cNvSpPr>
              <p:nvPr/>
            </p:nvSpPr>
            <p:spPr bwMode="auto">
              <a:xfrm>
                <a:off x="4218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5" name="Group 2302"/>
            <p:cNvGrpSpPr>
              <a:grpSpLocks/>
            </p:cNvGrpSpPr>
            <p:nvPr/>
          </p:nvGrpSpPr>
          <p:grpSpPr bwMode="auto">
            <a:xfrm>
              <a:off x="6815138" y="3867150"/>
              <a:ext cx="119063" cy="103188"/>
              <a:chOff x="4293" y="2436"/>
              <a:chExt cx="75" cy="65"/>
            </a:xfrm>
          </p:grpSpPr>
          <p:sp>
            <p:nvSpPr>
              <p:cNvPr id="54326" name="Rectangle 2300"/>
              <p:cNvSpPr>
                <a:spLocks noChangeArrowheads="1"/>
              </p:cNvSpPr>
              <p:nvPr/>
            </p:nvSpPr>
            <p:spPr bwMode="auto">
              <a:xfrm>
                <a:off x="4293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27" name="Rectangle 2301"/>
              <p:cNvSpPr>
                <a:spLocks noChangeArrowheads="1"/>
              </p:cNvSpPr>
              <p:nvPr/>
            </p:nvSpPr>
            <p:spPr bwMode="auto">
              <a:xfrm>
                <a:off x="4293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6" name="Group 2305"/>
            <p:cNvGrpSpPr>
              <a:grpSpLocks/>
            </p:cNvGrpSpPr>
            <p:nvPr/>
          </p:nvGrpSpPr>
          <p:grpSpPr bwMode="auto">
            <a:xfrm>
              <a:off x="6934200" y="3867150"/>
              <a:ext cx="119063" cy="103188"/>
              <a:chOff x="4368" y="2436"/>
              <a:chExt cx="75" cy="65"/>
            </a:xfrm>
          </p:grpSpPr>
          <p:sp>
            <p:nvSpPr>
              <p:cNvPr id="54324" name="Rectangle 2303"/>
              <p:cNvSpPr>
                <a:spLocks noChangeArrowheads="1"/>
              </p:cNvSpPr>
              <p:nvPr/>
            </p:nvSpPr>
            <p:spPr bwMode="auto">
              <a:xfrm>
                <a:off x="4368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25" name="Rectangle 2304"/>
              <p:cNvSpPr>
                <a:spLocks noChangeArrowheads="1"/>
              </p:cNvSpPr>
              <p:nvPr/>
            </p:nvSpPr>
            <p:spPr bwMode="auto">
              <a:xfrm>
                <a:off x="4368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7" name="Group 2308"/>
            <p:cNvGrpSpPr>
              <a:grpSpLocks/>
            </p:cNvGrpSpPr>
            <p:nvPr/>
          </p:nvGrpSpPr>
          <p:grpSpPr bwMode="auto">
            <a:xfrm>
              <a:off x="7053263" y="3867150"/>
              <a:ext cx="119063" cy="103188"/>
              <a:chOff x="4443" y="2436"/>
              <a:chExt cx="75" cy="65"/>
            </a:xfrm>
          </p:grpSpPr>
          <p:sp>
            <p:nvSpPr>
              <p:cNvPr id="54322" name="Rectangle 2306"/>
              <p:cNvSpPr>
                <a:spLocks noChangeArrowheads="1"/>
              </p:cNvSpPr>
              <p:nvPr/>
            </p:nvSpPr>
            <p:spPr bwMode="auto">
              <a:xfrm>
                <a:off x="4443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23" name="Rectangle 2307"/>
              <p:cNvSpPr>
                <a:spLocks noChangeArrowheads="1"/>
              </p:cNvSpPr>
              <p:nvPr/>
            </p:nvSpPr>
            <p:spPr bwMode="auto">
              <a:xfrm>
                <a:off x="4443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8" name="Group 2311"/>
            <p:cNvGrpSpPr>
              <a:grpSpLocks/>
            </p:cNvGrpSpPr>
            <p:nvPr/>
          </p:nvGrpSpPr>
          <p:grpSpPr bwMode="auto">
            <a:xfrm>
              <a:off x="7172325" y="3867150"/>
              <a:ext cx="119063" cy="103188"/>
              <a:chOff x="4518" y="2436"/>
              <a:chExt cx="75" cy="65"/>
            </a:xfrm>
          </p:grpSpPr>
          <p:sp>
            <p:nvSpPr>
              <p:cNvPr id="54320" name="Rectangle 2309"/>
              <p:cNvSpPr>
                <a:spLocks noChangeArrowheads="1"/>
              </p:cNvSpPr>
              <p:nvPr/>
            </p:nvSpPr>
            <p:spPr bwMode="auto">
              <a:xfrm>
                <a:off x="4518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21" name="Rectangle 2310"/>
              <p:cNvSpPr>
                <a:spLocks noChangeArrowheads="1"/>
              </p:cNvSpPr>
              <p:nvPr/>
            </p:nvSpPr>
            <p:spPr bwMode="auto">
              <a:xfrm>
                <a:off x="4518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19" name="Group 2314"/>
            <p:cNvGrpSpPr>
              <a:grpSpLocks/>
            </p:cNvGrpSpPr>
            <p:nvPr/>
          </p:nvGrpSpPr>
          <p:grpSpPr bwMode="auto">
            <a:xfrm>
              <a:off x="7291388" y="3867150"/>
              <a:ext cx="119063" cy="103188"/>
              <a:chOff x="4593" y="2436"/>
              <a:chExt cx="75" cy="65"/>
            </a:xfrm>
          </p:grpSpPr>
          <p:sp>
            <p:nvSpPr>
              <p:cNvPr id="54318" name="Rectangle 2312"/>
              <p:cNvSpPr>
                <a:spLocks noChangeArrowheads="1"/>
              </p:cNvSpPr>
              <p:nvPr/>
            </p:nvSpPr>
            <p:spPr bwMode="auto">
              <a:xfrm>
                <a:off x="4593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19" name="Rectangle 2313"/>
              <p:cNvSpPr>
                <a:spLocks noChangeArrowheads="1"/>
              </p:cNvSpPr>
              <p:nvPr/>
            </p:nvSpPr>
            <p:spPr bwMode="auto">
              <a:xfrm>
                <a:off x="4593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20" name="Group 2317"/>
            <p:cNvGrpSpPr>
              <a:grpSpLocks/>
            </p:cNvGrpSpPr>
            <p:nvPr/>
          </p:nvGrpSpPr>
          <p:grpSpPr bwMode="auto">
            <a:xfrm>
              <a:off x="7410450" y="3867150"/>
              <a:ext cx="120650" cy="103188"/>
              <a:chOff x="4668" y="2436"/>
              <a:chExt cx="76" cy="65"/>
            </a:xfrm>
          </p:grpSpPr>
          <p:sp>
            <p:nvSpPr>
              <p:cNvPr id="54316" name="Rectangle 2315"/>
              <p:cNvSpPr>
                <a:spLocks noChangeArrowheads="1"/>
              </p:cNvSpPr>
              <p:nvPr/>
            </p:nvSpPr>
            <p:spPr bwMode="auto">
              <a:xfrm>
                <a:off x="4668" y="2436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17" name="Rectangle 2316"/>
              <p:cNvSpPr>
                <a:spLocks noChangeArrowheads="1"/>
              </p:cNvSpPr>
              <p:nvPr/>
            </p:nvSpPr>
            <p:spPr bwMode="auto">
              <a:xfrm>
                <a:off x="4668" y="2436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21" name="Group 2320"/>
            <p:cNvGrpSpPr>
              <a:grpSpLocks/>
            </p:cNvGrpSpPr>
            <p:nvPr/>
          </p:nvGrpSpPr>
          <p:grpSpPr bwMode="auto">
            <a:xfrm>
              <a:off x="6754813" y="3970338"/>
              <a:ext cx="179388" cy="152400"/>
              <a:chOff x="4255" y="2501"/>
              <a:chExt cx="113" cy="96"/>
            </a:xfrm>
          </p:grpSpPr>
          <p:sp>
            <p:nvSpPr>
              <p:cNvPr id="54314" name="Rectangle 2318"/>
              <p:cNvSpPr>
                <a:spLocks noChangeArrowheads="1"/>
              </p:cNvSpPr>
              <p:nvPr/>
            </p:nvSpPr>
            <p:spPr bwMode="auto">
              <a:xfrm>
                <a:off x="4255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15" name="Rectangle 2319"/>
              <p:cNvSpPr>
                <a:spLocks noChangeArrowheads="1"/>
              </p:cNvSpPr>
              <p:nvPr/>
            </p:nvSpPr>
            <p:spPr bwMode="auto">
              <a:xfrm>
                <a:off x="4255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22" name="Group 2323"/>
            <p:cNvGrpSpPr>
              <a:grpSpLocks/>
            </p:cNvGrpSpPr>
            <p:nvPr/>
          </p:nvGrpSpPr>
          <p:grpSpPr bwMode="auto">
            <a:xfrm>
              <a:off x="6934200" y="3970338"/>
              <a:ext cx="179388" cy="152400"/>
              <a:chOff x="4368" y="2501"/>
              <a:chExt cx="113" cy="96"/>
            </a:xfrm>
          </p:grpSpPr>
          <p:sp>
            <p:nvSpPr>
              <p:cNvPr id="54312" name="Rectangle 2321"/>
              <p:cNvSpPr>
                <a:spLocks noChangeArrowheads="1"/>
              </p:cNvSpPr>
              <p:nvPr/>
            </p:nvSpPr>
            <p:spPr bwMode="auto">
              <a:xfrm>
                <a:off x="4368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13" name="Rectangle 2322"/>
              <p:cNvSpPr>
                <a:spLocks noChangeArrowheads="1"/>
              </p:cNvSpPr>
              <p:nvPr/>
            </p:nvSpPr>
            <p:spPr bwMode="auto">
              <a:xfrm>
                <a:off x="4368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23" name="Group 2326"/>
            <p:cNvGrpSpPr>
              <a:grpSpLocks/>
            </p:cNvGrpSpPr>
            <p:nvPr/>
          </p:nvGrpSpPr>
          <p:grpSpPr bwMode="auto">
            <a:xfrm>
              <a:off x="7113588" y="3970338"/>
              <a:ext cx="177800" cy="152400"/>
              <a:chOff x="4481" y="2501"/>
              <a:chExt cx="112" cy="96"/>
            </a:xfrm>
          </p:grpSpPr>
          <p:sp>
            <p:nvSpPr>
              <p:cNvPr id="54310" name="Rectangle 2324"/>
              <p:cNvSpPr>
                <a:spLocks noChangeArrowheads="1"/>
              </p:cNvSpPr>
              <p:nvPr/>
            </p:nvSpPr>
            <p:spPr bwMode="auto">
              <a:xfrm>
                <a:off x="4481" y="250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11" name="Rectangle 2325"/>
              <p:cNvSpPr>
                <a:spLocks noChangeArrowheads="1"/>
              </p:cNvSpPr>
              <p:nvPr/>
            </p:nvSpPr>
            <p:spPr bwMode="auto">
              <a:xfrm>
                <a:off x="4481" y="250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24" name="Group 2329"/>
            <p:cNvGrpSpPr>
              <a:grpSpLocks/>
            </p:cNvGrpSpPr>
            <p:nvPr/>
          </p:nvGrpSpPr>
          <p:grpSpPr bwMode="auto">
            <a:xfrm>
              <a:off x="7470775" y="3970338"/>
              <a:ext cx="179388" cy="152400"/>
              <a:chOff x="4706" y="2501"/>
              <a:chExt cx="113" cy="96"/>
            </a:xfrm>
          </p:grpSpPr>
          <p:sp>
            <p:nvSpPr>
              <p:cNvPr id="54308" name="Rectangle 2327"/>
              <p:cNvSpPr>
                <a:spLocks noChangeArrowheads="1"/>
              </p:cNvSpPr>
              <p:nvPr/>
            </p:nvSpPr>
            <p:spPr bwMode="auto">
              <a:xfrm>
                <a:off x="4706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09" name="Rectangle 2328"/>
              <p:cNvSpPr>
                <a:spLocks noChangeArrowheads="1"/>
              </p:cNvSpPr>
              <p:nvPr/>
            </p:nvSpPr>
            <p:spPr bwMode="auto">
              <a:xfrm>
                <a:off x="4706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00" name="Rectangle 2330"/>
            <p:cNvSpPr>
              <a:spLocks noChangeArrowheads="1"/>
            </p:cNvSpPr>
            <p:nvPr/>
          </p:nvSpPr>
          <p:spPr bwMode="auto">
            <a:xfrm>
              <a:off x="7827963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25" name="Group 2333"/>
            <p:cNvGrpSpPr>
              <a:grpSpLocks/>
            </p:cNvGrpSpPr>
            <p:nvPr/>
          </p:nvGrpSpPr>
          <p:grpSpPr bwMode="auto">
            <a:xfrm>
              <a:off x="7291388" y="3765550"/>
              <a:ext cx="119063" cy="101600"/>
              <a:chOff x="4593" y="2372"/>
              <a:chExt cx="75" cy="64"/>
            </a:xfrm>
          </p:grpSpPr>
          <p:sp>
            <p:nvSpPr>
              <p:cNvPr id="54306" name="Rectangle 2331"/>
              <p:cNvSpPr>
                <a:spLocks noChangeArrowheads="1"/>
              </p:cNvSpPr>
              <p:nvPr/>
            </p:nvSpPr>
            <p:spPr bwMode="auto">
              <a:xfrm>
                <a:off x="4593" y="2372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07" name="Rectangle 2332"/>
              <p:cNvSpPr>
                <a:spLocks noChangeArrowheads="1"/>
              </p:cNvSpPr>
              <p:nvPr/>
            </p:nvSpPr>
            <p:spPr bwMode="auto">
              <a:xfrm>
                <a:off x="4593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26" name="Group 2336"/>
            <p:cNvGrpSpPr>
              <a:grpSpLocks/>
            </p:cNvGrpSpPr>
            <p:nvPr/>
          </p:nvGrpSpPr>
          <p:grpSpPr bwMode="auto">
            <a:xfrm>
              <a:off x="7650163" y="4122738"/>
              <a:ext cx="177800" cy="153988"/>
              <a:chOff x="4819" y="2597"/>
              <a:chExt cx="112" cy="97"/>
            </a:xfrm>
          </p:grpSpPr>
          <p:sp>
            <p:nvSpPr>
              <p:cNvPr id="54304" name="Rectangle 2334"/>
              <p:cNvSpPr>
                <a:spLocks noChangeArrowheads="1"/>
              </p:cNvSpPr>
              <p:nvPr/>
            </p:nvSpPr>
            <p:spPr bwMode="auto">
              <a:xfrm>
                <a:off x="4819" y="259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05" name="Rectangle 2335"/>
              <p:cNvSpPr>
                <a:spLocks noChangeArrowheads="1"/>
              </p:cNvSpPr>
              <p:nvPr/>
            </p:nvSpPr>
            <p:spPr bwMode="auto">
              <a:xfrm>
                <a:off x="4819" y="259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03" name="Rectangle 2337"/>
            <p:cNvSpPr>
              <a:spLocks noChangeArrowheads="1"/>
            </p:cNvSpPr>
            <p:nvPr/>
          </p:nvSpPr>
          <p:spPr bwMode="auto">
            <a:xfrm>
              <a:off x="8007350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04" name="Rectangle 2338"/>
            <p:cNvSpPr>
              <a:spLocks noChangeArrowheads="1"/>
            </p:cNvSpPr>
            <p:nvPr/>
          </p:nvSpPr>
          <p:spPr bwMode="auto">
            <a:xfrm>
              <a:off x="7827963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27" name="Group 2341"/>
            <p:cNvGrpSpPr>
              <a:grpSpLocks/>
            </p:cNvGrpSpPr>
            <p:nvPr/>
          </p:nvGrpSpPr>
          <p:grpSpPr bwMode="auto">
            <a:xfrm>
              <a:off x="6934200" y="4122738"/>
              <a:ext cx="179388" cy="153988"/>
              <a:chOff x="4368" y="2597"/>
              <a:chExt cx="113" cy="97"/>
            </a:xfrm>
          </p:grpSpPr>
          <p:sp>
            <p:nvSpPr>
              <p:cNvPr id="54302" name="Rectangle 2339"/>
              <p:cNvSpPr>
                <a:spLocks noChangeArrowheads="1"/>
              </p:cNvSpPr>
              <p:nvPr/>
            </p:nvSpPr>
            <p:spPr bwMode="auto">
              <a:xfrm>
                <a:off x="4368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03" name="Rectangle 2340"/>
              <p:cNvSpPr>
                <a:spLocks noChangeArrowheads="1"/>
              </p:cNvSpPr>
              <p:nvPr/>
            </p:nvSpPr>
            <p:spPr bwMode="auto">
              <a:xfrm>
                <a:off x="4368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06" name="Rectangle 2342"/>
            <p:cNvSpPr>
              <a:spLocks noChangeArrowheads="1"/>
            </p:cNvSpPr>
            <p:nvPr/>
          </p:nvSpPr>
          <p:spPr bwMode="auto">
            <a:xfrm>
              <a:off x="7291388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28" name="Group 2345"/>
            <p:cNvGrpSpPr>
              <a:grpSpLocks/>
            </p:cNvGrpSpPr>
            <p:nvPr/>
          </p:nvGrpSpPr>
          <p:grpSpPr bwMode="auto">
            <a:xfrm>
              <a:off x="6934200" y="4276725"/>
              <a:ext cx="179388" cy="153988"/>
              <a:chOff x="4368" y="2694"/>
              <a:chExt cx="113" cy="97"/>
            </a:xfrm>
          </p:grpSpPr>
          <p:sp>
            <p:nvSpPr>
              <p:cNvPr id="54300" name="Rectangle 2343"/>
              <p:cNvSpPr>
                <a:spLocks noChangeArrowheads="1"/>
              </p:cNvSpPr>
              <p:nvPr/>
            </p:nvSpPr>
            <p:spPr bwMode="auto">
              <a:xfrm>
                <a:off x="4368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301" name="Rectangle 2344"/>
              <p:cNvSpPr>
                <a:spLocks noChangeArrowheads="1"/>
              </p:cNvSpPr>
              <p:nvPr/>
            </p:nvSpPr>
            <p:spPr bwMode="auto">
              <a:xfrm>
                <a:off x="4368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08" name="Rectangle 2346"/>
            <p:cNvSpPr>
              <a:spLocks noChangeArrowheads="1"/>
            </p:cNvSpPr>
            <p:nvPr/>
          </p:nvSpPr>
          <p:spPr bwMode="auto">
            <a:xfrm>
              <a:off x="7470775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29" name="Group 2349"/>
            <p:cNvGrpSpPr>
              <a:grpSpLocks/>
            </p:cNvGrpSpPr>
            <p:nvPr/>
          </p:nvGrpSpPr>
          <p:grpSpPr bwMode="auto">
            <a:xfrm>
              <a:off x="7113588" y="4276725"/>
              <a:ext cx="177800" cy="153988"/>
              <a:chOff x="4481" y="2694"/>
              <a:chExt cx="112" cy="97"/>
            </a:xfrm>
          </p:grpSpPr>
          <p:sp>
            <p:nvSpPr>
              <p:cNvPr id="54298" name="Rectangle 2347"/>
              <p:cNvSpPr>
                <a:spLocks noChangeArrowheads="1"/>
              </p:cNvSpPr>
              <p:nvPr/>
            </p:nvSpPr>
            <p:spPr bwMode="auto">
              <a:xfrm>
                <a:off x="4481" y="269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99" name="Rectangle 2348"/>
              <p:cNvSpPr>
                <a:spLocks noChangeArrowheads="1"/>
              </p:cNvSpPr>
              <p:nvPr/>
            </p:nvSpPr>
            <p:spPr bwMode="auto">
              <a:xfrm>
                <a:off x="4481" y="269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0" name="Group 2352"/>
            <p:cNvGrpSpPr>
              <a:grpSpLocks/>
            </p:cNvGrpSpPr>
            <p:nvPr/>
          </p:nvGrpSpPr>
          <p:grpSpPr bwMode="auto">
            <a:xfrm>
              <a:off x="7291388" y="4276725"/>
              <a:ext cx="179388" cy="153988"/>
              <a:chOff x="4593" y="2694"/>
              <a:chExt cx="113" cy="97"/>
            </a:xfrm>
          </p:grpSpPr>
          <p:sp>
            <p:nvSpPr>
              <p:cNvPr id="54296" name="Rectangle 2350"/>
              <p:cNvSpPr>
                <a:spLocks noChangeArrowheads="1"/>
              </p:cNvSpPr>
              <p:nvPr/>
            </p:nvSpPr>
            <p:spPr bwMode="auto">
              <a:xfrm>
                <a:off x="4593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97" name="Rectangle 2351"/>
              <p:cNvSpPr>
                <a:spLocks noChangeArrowheads="1"/>
              </p:cNvSpPr>
              <p:nvPr/>
            </p:nvSpPr>
            <p:spPr bwMode="auto">
              <a:xfrm>
                <a:off x="4593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11" name="Rectangle 2353"/>
            <p:cNvSpPr>
              <a:spLocks noChangeArrowheads="1"/>
            </p:cNvSpPr>
            <p:nvPr/>
          </p:nvSpPr>
          <p:spPr bwMode="auto">
            <a:xfrm>
              <a:off x="7470775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31" name="Group 2356"/>
            <p:cNvGrpSpPr>
              <a:grpSpLocks/>
            </p:cNvGrpSpPr>
            <p:nvPr/>
          </p:nvGrpSpPr>
          <p:grpSpPr bwMode="auto">
            <a:xfrm>
              <a:off x="6754813" y="4430713"/>
              <a:ext cx="179388" cy="152400"/>
              <a:chOff x="4255" y="2791"/>
              <a:chExt cx="113" cy="96"/>
            </a:xfrm>
          </p:grpSpPr>
          <p:sp>
            <p:nvSpPr>
              <p:cNvPr id="54294" name="Rectangle 2354"/>
              <p:cNvSpPr>
                <a:spLocks noChangeArrowheads="1"/>
              </p:cNvSpPr>
              <p:nvPr/>
            </p:nvSpPr>
            <p:spPr bwMode="auto">
              <a:xfrm>
                <a:off x="4255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95" name="Rectangle 2355"/>
              <p:cNvSpPr>
                <a:spLocks noChangeArrowheads="1"/>
              </p:cNvSpPr>
              <p:nvPr/>
            </p:nvSpPr>
            <p:spPr bwMode="auto">
              <a:xfrm>
                <a:off x="4255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13" name="Rectangle 2357"/>
            <p:cNvSpPr>
              <a:spLocks noChangeArrowheads="1"/>
            </p:cNvSpPr>
            <p:nvPr/>
          </p:nvSpPr>
          <p:spPr bwMode="auto">
            <a:xfrm>
              <a:off x="6934200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14" name="Rectangle 2358"/>
            <p:cNvSpPr>
              <a:spLocks noChangeArrowheads="1"/>
            </p:cNvSpPr>
            <p:nvPr/>
          </p:nvSpPr>
          <p:spPr bwMode="auto">
            <a:xfrm>
              <a:off x="729138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15" name="Rectangle 2359"/>
            <p:cNvSpPr>
              <a:spLocks noChangeArrowheads="1"/>
            </p:cNvSpPr>
            <p:nvPr/>
          </p:nvSpPr>
          <p:spPr bwMode="auto">
            <a:xfrm>
              <a:off x="6754813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16" name="Rectangle 2360"/>
            <p:cNvSpPr>
              <a:spLocks noChangeArrowheads="1"/>
            </p:cNvSpPr>
            <p:nvPr/>
          </p:nvSpPr>
          <p:spPr bwMode="auto">
            <a:xfrm>
              <a:off x="6397625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32" name="Group 2363"/>
            <p:cNvGrpSpPr>
              <a:grpSpLocks/>
            </p:cNvGrpSpPr>
            <p:nvPr/>
          </p:nvGrpSpPr>
          <p:grpSpPr bwMode="auto">
            <a:xfrm>
              <a:off x="5681663" y="4276725"/>
              <a:ext cx="179388" cy="153988"/>
              <a:chOff x="3579" y="2694"/>
              <a:chExt cx="113" cy="97"/>
            </a:xfrm>
          </p:grpSpPr>
          <p:sp>
            <p:nvSpPr>
              <p:cNvPr id="54292" name="Rectangle 2361"/>
              <p:cNvSpPr>
                <a:spLocks noChangeArrowheads="1"/>
              </p:cNvSpPr>
              <p:nvPr/>
            </p:nvSpPr>
            <p:spPr bwMode="auto">
              <a:xfrm>
                <a:off x="3579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93" name="Rectangle 2362"/>
              <p:cNvSpPr>
                <a:spLocks noChangeArrowheads="1"/>
              </p:cNvSpPr>
              <p:nvPr/>
            </p:nvSpPr>
            <p:spPr bwMode="auto">
              <a:xfrm>
                <a:off x="3579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3" name="Group 2366"/>
            <p:cNvGrpSpPr>
              <a:grpSpLocks/>
            </p:cNvGrpSpPr>
            <p:nvPr/>
          </p:nvGrpSpPr>
          <p:grpSpPr bwMode="auto">
            <a:xfrm>
              <a:off x="5861050" y="4276725"/>
              <a:ext cx="177800" cy="153988"/>
              <a:chOff x="3692" y="2694"/>
              <a:chExt cx="112" cy="97"/>
            </a:xfrm>
          </p:grpSpPr>
          <p:sp>
            <p:nvSpPr>
              <p:cNvPr id="54290" name="Rectangle 2364"/>
              <p:cNvSpPr>
                <a:spLocks noChangeArrowheads="1"/>
              </p:cNvSpPr>
              <p:nvPr/>
            </p:nvSpPr>
            <p:spPr bwMode="auto">
              <a:xfrm>
                <a:off x="3692" y="269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91" name="Rectangle 2365"/>
              <p:cNvSpPr>
                <a:spLocks noChangeArrowheads="1"/>
              </p:cNvSpPr>
              <p:nvPr/>
            </p:nvSpPr>
            <p:spPr bwMode="auto">
              <a:xfrm>
                <a:off x="3692" y="269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19" name="Rectangle 2367"/>
            <p:cNvSpPr>
              <a:spLocks noChangeArrowheads="1"/>
            </p:cNvSpPr>
            <p:nvPr/>
          </p:nvSpPr>
          <p:spPr bwMode="auto">
            <a:xfrm>
              <a:off x="6218238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34" name="Group 2370"/>
            <p:cNvGrpSpPr>
              <a:grpSpLocks/>
            </p:cNvGrpSpPr>
            <p:nvPr/>
          </p:nvGrpSpPr>
          <p:grpSpPr bwMode="auto">
            <a:xfrm>
              <a:off x="5681663" y="4430713"/>
              <a:ext cx="179388" cy="152400"/>
              <a:chOff x="3579" y="2791"/>
              <a:chExt cx="113" cy="96"/>
            </a:xfrm>
          </p:grpSpPr>
          <p:sp>
            <p:nvSpPr>
              <p:cNvPr id="54288" name="Rectangle 2368"/>
              <p:cNvSpPr>
                <a:spLocks noChangeArrowheads="1"/>
              </p:cNvSpPr>
              <p:nvPr/>
            </p:nvSpPr>
            <p:spPr bwMode="auto">
              <a:xfrm>
                <a:off x="3579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89" name="Rectangle 2369"/>
              <p:cNvSpPr>
                <a:spLocks noChangeArrowheads="1"/>
              </p:cNvSpPr>
              <p:nvPr/>
            </p:nvSpPr>
            <p:spPr bwMode="auto">
              <a:xfrm>
                <a:off x="3579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5" name="Group 2373"/>
            <p:cNvGrpSpPr>
              <a:grpSpLocks/>
            </p:cNvGrpSpPr>
            <p:nvPr/>
          </p:nvGrpSpPr>
          <p:grpSpPr bwMode="auto">
            <a:xfrm>
              <a:off x="5861050" y="4430713"/>
              <a:ext cx="177800" cy="152400"/>
              <a:chOff x="3692" y="2791"/>
              <a:chExt cx="112" cy="96"/>
            </a:xfrm>
          </p:grpSpPr>
          <p:sp>
            <p:nvSpPr>
              <p:cNvPr id="54286" name="Rectangle 2371"/>
              <p:cNvSpPr>
                <a:spLocks noChangeArrowheads="1"/>
              </p:cNvSpPr>
              <p:nvPr/>
            </p:nvSpPr>
            <p:spPr bwMode="auto">
              <a:xfrm>
                <a:off x="3692" y="279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87" name="Rectangle 2372"/>
              <p:cNvSpPr>
                <a:spLocks noChangeArrowheads="1"/>
              </p:cNvSpPr>
              <p:nvPr/>
            </p:nvSpPr>
            <p:spPr bwMode="auto">
              <a:xfrm>
                <a:off x="3692" y="279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6" name="Group 2376"/>
            <p:cNvGrpSpPr>
              <a:grpSpLocks/>
            </p:cNvGrpSpPr>
            <p:nvPr/>
          </p:nvGrpSpPr>
          <p:grpSpPr bwMode="auto">
            <a:xfrm>
              <a:off x="6038850" y="4430713"/>
              <a:ext cx="179388" cy="152400"/>
              <a:chOff x="3804" y="2791"/>
              <a:chExt cx="113" cy="96"/>
            </a:xfrm>
          </p:grpSpPr>
          <p:sp>
            <p:nvSpPr>
              <p:cNvPr id="54284" name="Rectangle 2374"/>
              <p:cNvSpPr>
                <a:spLocks noChangeArrowheads="1"/>
              </p:cNvSpPr>
              <p:nvPr/>
            </p:nvSpPr>
            <p:spPr bwMode="auto">
              <a:xfrm>
                <a:off x="3804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85" name="Rectangle 2375"/>
              <p:cNvSpPr>
                <a:spLocks noChangeArrowheads="1"/>
              </p:cNvSpPr>
              <p:nvPr/>
            </p:nvSpPr>
            <p:spPr bwMode="auto">
              <a:xfrm>
                <a:off x="3804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7" name="Group 2379"/>
            <p:cNvGrpSpPr>
              <a:grpSpLocks/>
            </p:cNvGrpSpPr>
            <p:nvPr/>
          </p:nvGrpSpPr>
          <p:grpSpPr bwMode="auto">
            <a:xfrm>
              <a:off x="5502275" y="4583113"/>
              <a:ext cx="179388" cy="153988"/>
              <a:chOff x="3466" y="2887"/>
              <a:chExt cx="113" cy="97"/>
            </a:xfrm>
          </p:grpSpPr>
          <p:sp>
            <p:nvSpPr>
              <p:cNvPr id="54282" name="Rectangle 2377"/>
              <p:cNvSpPr>
                <a:spLocks noChangeArrowheads="1"/>
              </p:cNvSpPr>
              <p:nvPr/>
            </p:nvSpPr>
            <p:spPr bwMode="auto">
              <a:xfrm>
                <a:off x="3466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83" name="Rectangle 2378"/>
              <p:cNvSpPr>
                <a:spLocks noChangeArrowheads="1"/>
              </p:cNvSpPr>
              <p:nvPr/>
            </p:nvSpPr>
            <p:spPr bwMode="auto">
              <a:xfrm>
                <a:off x="3466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8" name="Group 2382"/>
            <p:cNvGrpSpPr>
              <a:grpSpLocks/>
            </p:cNvGrpSpPr>
            <p:nvPr/>
          </p:nvGrpSpPr>
          <p:grpSpPr bwMode="auto">
            <a:xfrm>
              <a:off x="5681663" y="4583113"/>
              <a:ext cx="179388" cy="153988"/>
              <a:chOff x="3579" y="2887"/>
              <a:chExt cx="113" cy="97"/>
            </a:xfrm>
          </p:grpSpPr>
          <p:sp>
            <p:nvSpPr>
              <p:cNvPr id="54280" name="Rectangle 2380"/>
              <p:cNvSpPr>
                <a:spLocks noChangeArrowheads="1"/>
              </p:cNvSpPr>
              <p:nvPr/>
            </p:nvSpPr>
            <p:spPr bwMode="auto">
              <a:xfrm>
                <a:off x="3579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81" name="Rectangle 2381"/>
              <p:cNvSpPr>
                <a:spLocks noChangeArrowheads="1"/>
              </p:cNvSpPr>
              <p:nvPr/>
            </p:nvSpPr>
            <p:spPr bwMode="auto">
              <a:xfrm>
                <a:off x="3579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39" name="Group 2385"/>
            <p:cNvGrpSpPr>
              <a:grpSpLocks/>
            </p:cNvGrpSpPr>
            <p:nvPr/>
          </p:nvGrpSpPr>
          <p:grpSpPr bwMode="auto">
            <a:xfrm>
              <a:off x="5861050" y="4583113"/>
              <a:ext cx="177800" cy="153988"/>
              <a:chOff x="3692" y="2887"/>
              <a:chExt cx="112" cy="97"/>
            </a:xfrm>
          </p:grpSpPr>
          <p:sp>
            <p:nvSpPr>
              <p:cNvPr id="54278" name="Rectangle 2383"/>
              <p:cNvSpPr>
                <a:spLocks noChangeArrowheads="1"/>
              </p:cNvSpPr>
              <p:nvPr/>
            </p:nvSpPr>
            <p:spPr bwMode="auto">
              <a:xfrm>
                <a:off x="3692" y="288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79" name="Rectangle 2384"/>
              <p:cNvSpPr>
                <a:spLocks noChangeArrowheads="1"/>
              </p:cNvSpPr>
              <p:nvPr/>
            </p:nvSpPr>
            <p:spPr bwMode="auto">
              <a:xfrm>
                <a:off x="3692" y="288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0" name="Group 2388"/>
            <p:cNvGrpSpPr>
              <a:grpSpLocks/>
            </p:cNvGrpSpPr>
            <p:nvPr/>
          </p:nvGrpSpPr>
          <p:grpSpPr bwMode="auto">
            <a:xfrm>
              <a:off x="5681663" y="4737100"/>
              <a:ext cx="179388" cy="152400"/>
              <a:chOff x="3579" y="2984"/>
              <a:chExt cx="113" cy="96"/>
            </a:xfrm>
          </p:grpSpPr>
          <p:sp>
            <p:nvSpPr>
              <p:cNvPr id="54276" name="Rectangle 2386"/>
              <p:cNvSpPr>
                <a:spLocks noChangeArrowheads="1"/>
              </p:cNvSpPr>
              <p:nvPr/>
            </p:nvSpPr>
            <p:spPr bwMode="auto">
              <a:xfrm>
                <a:off x="3579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77" name="Rectangle 2387"/>
              <p:cNvSpPr>
                <a:spLocks noChangeArrowheads="1"/>
              </p:cNvSpPr>
              <p:nvPr/>
            </p:nvSpPr>
            <p:spPr bwMode="auto">
              <a:xfrm>
                <a:off x="3579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1" name="Group 2391"/>
            <p:cNvGrpSpPr>
              <a:grpSpLocks/>
            </p:cNvGrpSpPr>
            <p:nvPr/>
          </p:nvGrpSpPr>
          <p:grpSpPr bwMode="auto">
            <a:xfrm>
              <a:off x="5861050" y="4737100"/>
              <a:ext cx="177800" cy="152400"/>
              <a:chOff x="3692" y="2984"/>
              <a:chExt cx="112" cy="96"/>
            </a:xfrm>
          </p:grpSpPr>
          <p:sp>
            <p:nvSpPr>
              <p:cNvPr id="54274" name="Rectangle 2389"/>
              <p:cNvSpPr>
                <a:spLocks noChangeArrowheads="1"/>
              </p:cNvSpPr>
              <p:nvPr/>
            </p:nvSpPr>
            <p:spPr bwMode="auto">
              <a:xfrm>
                <a:off x="3692" y="2984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75" name="Rectangle 2390"/>
              <p:cNvSpPr>
                <a:spLocks noChangeArrowheads="1"/>
              </p:cNvSpPr>
              <p:nvPr/>
            </p:nvSpPr>
            <p:spPr bwMode="auto">
              <a:xfrm>
                <a:off x="3692" y="2984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28" name="Rectangle 2392"/>
            <p:cNvSpPr>
              <a:spLocks noChangeArrowheads="1"/>
            </p:cNvSpPr>
            <p:nvPr/>
          </p:nvSpPr>
          <p:spPr bwMode="auto">
            <a:xfrm>
              <a:off x="6038850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29" name="Rectangle 2393"/>
            <p:cNvSpPr>
              <a:spLocks noChangeArrowheads="1"/>
            </p:cNvSpPr>
            <p:nvPr/>
          </p:nvSpPr>
          <p:spPr bwMode="auto">
            <a:xfrm>
              <a:off x="6397625" y="4122738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42" name="Group 2396"/>
            <p:cNvGrpSpPr>
              <a:grpSpLocks/>
            </p:cNvGrpSpPr>
            <p:nvPr/>
          </p:nvGrpSpPr>
          <p:grpSpPr bwMode="auto">
            <a:xfrm>
              <a:off x="5502275" y="4276725"/>
              <a:ext cx="179388" cy="153988"/>
              <a:chOff x="3466" y="2694"/>
              <a:chExt cx="113" cy="97"/>
            </a:xfrm>
          </p:grpSpPr>
          <p:sp>
            <p:nvSpPr>
              <p:cNvPr id="54272" name="Rectangle 2394"/>
              <p:cNvSpPr>
                <a:spLocks noChangeArrowheads="1"/>
              </p:cNvSpPr>
              <p:nvPr/>
            </p:nvSpPr>
            <p:spPr bwMode="auto">
              <a:xfrm>
                <a:off x="3466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73" name="Rectangle 2395"/>
              <p:cNvSpPr>
                <a:spLocks noChangeArrowheads="1"/>
              </p:cNvSpPr>
              <p:nvPr/>
            </p:nvSpPr>
            <p:spPr bwMode="auto">
              <a:xfrm>
                <a:off x="3466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3" name="Group 2399"/>
            <p:cNvGrpSpPr>
              <a:grpSpLocks/>
            </p:cNvGrpSpPr>
            <p:nvPr/>
          </p:nvGrpSpPr>
          <p:grpSpPr bwMode="auto">
            <a:xfrm>
              <a:off x="5502275" y="4430713"/>
              <a:ext cx="179388" cy="152400"/>
              <a:chOff x="3466" y="2791"/>
              <a:chExt cx="113" cy="96"/>
            </a:xfrm>
          </p:grpSpPr>
          <p:sp>
            <p:nvSpPr>
              <p:cNvPr id="54270" name="Rectangle 2397"/>
              <p:cNvSpPr>
                <a:spLocks noChangeArrowheads="1"/>
              </p:cNvSpPr>
              <p:nvPr/>
            </p:nvSpPr>
            <p:spPr bwMode="auto">
              <a:xfrm>
                <a:off x="3466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71" name="Rectangle 2398"/>
              <p:cNvSpPr>
                <a:spLocks noChangeArrowheads="1"/>
              </p:cNvSpPr>
              <p:nvPr/>
            </p:nvSpPr>
            <p:spPr bwMode="auto">
              <a:xfrm>
                <a:off x="3466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4" name="Group 2402"/>
            <p:cNvGrpSpPr>
              <a:grpSpLocks/>
            </p:cNvGrpSpPr>
            <p:nvPr/>
          </p:nvGrpSpPr>
          <p:grpSpPr bwMode="auto">
            <a:xfrm>
              <a:off x="5322888" y="4430713"/>
              <a:ext cx="179388" cy="152400"/>
              <a:chOff x="3353" y="2791"/>
              <a:chExt cx="113" cy="96"/>
            </a:xfrm>
          </p:grpSpPr>
          <p:sp>
            <p:nvSpPr>
              <p:cNvPr id="54268" name="Rectangle 2400"/>
              <p:cNvSpPr>
                <a:spLocks noChangeArrowheads="1"/>
              </p:cNvSpPr>
              <p:nvPr/>
            </p:nvSpPr>
            <p:spPr bwMode="auto">
              <a:xfrm>
                <a:off x="3353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69" name="Rectangle 2401"/>
              <p:cNvSpPr>
                <a:spLocks noChangeArrowheads="1"/>
              </p:cNvSpPr>
              <p:nvPr/>
            </p:nvSpPr>
            <p:spPr bwMode="auto">
              <a:xfrm>
                <a:off x="3353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5" name="Group 2405"/>
            <p:cNvGrpSpPr>
              <a:grpSpLocks/>
            </p:cNvGrpSpPr>
            <p:nvPr/>
          </p:nvGrpSpPr>
          <p:grpSpPr bwMode="auto">
            <a:xfrm>
              <a:off x="5502275" y="4122738"/>
              <a:ext cx="179388" cy="153988"/>
              <a:chOff x="3466" y="2597"/>
              <a:chExt cx="113" cy="97"/>
            </a:xfrm>
          </p:grpSpPr>
          <p:sp>
            <p:nvSpPr>
              <p:cNvPr id="54266" name="Rectangle 2403"/>
              <p:cNvSpPr>
                <a:spLocks noChangeArrowheads="1"/>
              </p:cNvSpPr>
              <p:nvPr/>
            </p:nvSpPr>
            <p:spPr bwMode="auto">
              <a:xfrm>
                <a:off x="3466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67" name="Rectangle 2404"/>
              <p:cNvSpPr>
                <a:spLocks noChangeArrowheads="1"/>
              </p:cNvSpPr>
              <p:nvPr/>
            </p:nvSpPr>
            <p:spPr bwMode="auto">
              <a:xfrm>
                <a:off x="3466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6" name="Group 2408"/>
            <p:cNvGrpSpPr>
              <a:grpSpLocks/>
            </p:cNvGrpSpPr>
            <p:nvPr/>
          </p:nvGrpSpPr>
          <p:grpSpPr bwMode="auto">
            <a:xfrm>
              <a:off x="5681663" y="4122738"/>
              <a:ext cx="179388" cy="153988"/>
              <a:chOff x="3579" y="2597"/>
              <a:chExt cx="113" cy="97"/>
            </a:xfrm>
          </p:grpSpPr>
          <p:sp>
            <p:nvSpPr>
              <p:cNvPr id="54264" name="Rectangle 2406"/>
              <p:cNvSpPr>
                <a:spLocks noChangeArrowheads="1"/>
              </p:cNvSpPr>
              <p:nvPr/>
            </p:nvSpPr>
            <p:spPr bwMode="auto">
              <a:xfrm>
                <a:off x="3579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65" name="Rectangle 2407"/>
              <p:cNvSpPr>
                <a:spLocks noChangeArrowheads="1"/>
              </p:cNvSpPr>
              <p:nvPr/>
            </p:nvSpPr>
            <p:spPr bwMode="auto">
              <a:xfrm>
                <a:off x="3579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7" name="Group 2411"/>
            <p:cNvGrpSpPr>
              <a:grpSpLocks/>
            </p:cNvGrpSpPr>
            <p:nvPr/>
          </p:nvGrpSpPr>
          <p:grpSpPr bwMode="auto">
            <a:xfrm>
              <a:off x="6070600" y="3355975"/>
              <a:ext cx="119063" cy="103188"/>
              <a:chOff x="3824" y="2114"/>
              <a:chExt cx="75" cy="65"/>
            </a:xfrm>
          </p:grpSpPr>
          <p:sp>
            <p:nvSpPr>
              <p:cNvPr id="54262" name="Rectangle 2409"/>
              <p:cNvSpPr>
                <a:spLocks noChangeArrowheads="1"/>
              </p:cNvSpPr>
              <p:nvPr/>
            </p:nvSpPr>
            <p:spPr bwMode="auto">
              <a:xfrm>
                <a:off x="3824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63" name="Rectangle 2410"/>
              <p:cNvSpPr>
                <a:spLocks noChangeArrowheads="1"/>
              </p:cNvSpPr>
              <p:nvPr/>
            </p:nvSpPr>
            <p:spPr bwMode="auto">
              <a:xfrm>
                <a:off x="3824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36" name="Rectangle 2412"/>
            <p:cNvSpPr>
              <a:spLocks noChangeArrowheads="1"/>
            </p:cNvSpPr>
            <p:nvPr/>
          </p:nvSpPr>
          <p:spPr bwMode="auto">
            <a:xfrm>
              <a:off x="6189663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37" name="Rectangle 2413"/>
            <p:cNvSpPr>
              <a:spLocks noChangeArrowheads="1"/>
            </p:cNvSpPr>
            <p:nvPr/>
          </p:nvSpPr>
          <p:spPr bwMode="auto">
            <a:xfrm>
              <a:off x="6308725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38" name="Rectangle 2414"/>
            <p:cNvSpPr>
              <a:spLocks noChangeArrowheads="1"/>
            </p:cNvSpPr>
            <p:nvPr/>
          </p:nvSpPr>
          <p:spPr bwMode="auto">
            <a:xfrm>
              <a:off x="6427788" y="3355975"/>
              <a:ext cx="120650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48" name="Group 2417"/>
            <p:cNvGrpSpPr>
              <a:grpSpLocks/>
            </p:cNvGrpSpPr>
            <p:nvPr/>
          </p:nvGrpSpPr>
          <p:grpSpPr bwMode="auto">
            <a:xfrm>
              <a:off x="6427788" y="3254375"/>
              <a:ext cx="120650" cy="101600"/>
              <a:chOff x="4049" y="2050"/>
              <a:chExt cx="76" cy="64"/>
            </a:xfrm>
          </p:grpSpPr>
          <p:sp>
            <p:nvSpPr>
              <p:cNvPr id="54260" name="Rectangle 2415"/>
              <p:cNvSpPr>
                <a:spLocks noChangeArrowheads="1"/>
              </p:cNvSpPr>
              <p:nvPr/>
            </p:nvSpPr>
            <p:spPr bwMode="auto">
              <a:xfrm>
                <a:off x="4049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61" name="Rectangle 2416"/>
              <p:cNvSpPr>
                <a:spLocks noChangeArrowheads="1"/>
              </p:cNvSpPr>
              <p:nvPr/>
            </p:nvSpPr>
            <p:spPr bwMode="auto">
              <a:xfrm>
                <a:off x="4049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49" name="Group 2420"/>
            <p:cNvGrpSpPr>
              <a:grpSpLocks/>
            </p:cNvGrpSpPr>
            <p:nvPr/>
          </p:nvGrpSpPr>
          <p:grpSpPr bwMode="auto">
            <a:xfrm>
              <a:off x="6427788" y="2947988"/>
              <a:ext cx="120650" cy="101600"/>
              <a:chOff x="4049" y="1857"/>
              <a:chExt cx="76" cy="64"/>
            </a:xfrm>
          </p:grpSpPr>
          <p:sp>
            <p:nvSpPr>
              <p:cNvPr id="54258" name="Rectangle 2418"/>
              <p:cNvSpPr>
                <a:spLocks noChangeArrowheads="1"/>
              </p:cNvSpPr>
              <p:nvPr/>
            </p:nvSpPr>
            <p:spPr bwMode="auto">
              <a:xfrm>
                <a:off x="4049" y="185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59" name="Rectangle 2419"/>
              <p:cNvSpPr>
                <a:spLocks noChangeArrowheads="1"/>
              </p:cNvSpPr>
              <p:nvPr/>
            </p:nvSpPr>
            <p:spPr bwMode="auto">
              <a:xfrm>
                <a:off x="4049" y="185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0" name="Group 2423"/>
            <p:cNvGrpSpPr>
              <a:grpSpLocks/>
            </p:cNvGrpSpPr>
            <p:nvPr/>
          </p:nvGrpSpPr>
          <p:grpSpPr bwMode="auto">
            <a:xfrm>
              <a:off x="6427788" y="3049588"/>
              <a:ext cx="120650" cy="101600"/>
              <a:chOff x="4049" y="1921"/>
              <a:chExt cx="76" cy="64"/>
            </a:xfrm>
          </p:grpSpPr>
          <p:sp>
            <p:nvSpPr>
              <p:cNvPr id="54256" name="Rectangle 2421"/>
              <p:cNvSpPr>
                <a:spLocks noChangeArrowheads="1"/>
              </p:cNvSpPr>
              <p:nvPr/>
            </p:nvSpPr>
            <p:spPr bwMode="auto">
              <a:xfrm>
                <a:off x="4049" y="1921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57" name="Rectangle 2422"/>
              <p:cNvSpPr>
                <a:spLocks noChangeArrowheads="1"/>
              </p:cNvSpPr>
              <p:nvPr/>
            </p:nvSpPr>
            <p:spPr bwMode="auto">
              <a:xfrm>
                <a:off x="4049" y="1921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1" name="Group 2426"/>
            <p:cNvGrpSpPr>
              <a:grpSpLocks/>
            </p:cNvGrpSpPr>
            <p:nvPr/>
          </p:nvGrpSpPr>
          <p:grpSpPr bwMode="auto">
            <a:xfrm>
              <a:off x="6427788" y="3151188"/>
              <a:ext cx="120650" cy="103188"/>
              <a:chOff x="4049" y="1985"/>
              <a:chExt cx="76" cy="65"/>
            </a:xfrm>
          </p:grpSpPr>
          <p:sp>
            <p:nvSpPr>
              <p:cNvPr id="54254" name="Rectangle 2424"/>
              <p:cNvSpPr>
                <a:spLocks noChangeArrowheads="1"/>
              </p:cNvSpPr>
              <p:nvPr/>
            </p:nvSpPr>
            <p:spPr bwMode="auto">
              <a:xfrm>
                <a:off x="4049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55" name="Rectangle 2425"/>
              <p:cNvSpPr>
                <a:spLocks noChangeArrowheads="1"/>
              </p:cNvSpPr>
              <p:nvPr/>
            </p:nvSpPr>
            <p:spPr bwMode="auto">
              <a:xfrm>
                <a:off x="4049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2" name="Group 2429"/>
            <p:cNvGrpSpPr>
              <a:grpSpLocks/>
            </p:cNvGrpSpPr>
            <p:nvPr/>
          </p:nvGrpSpPr>
          <p:grpSpPr bwMode="auto">
            <a:xfrm>
              <a:off x="6308725" y="2786063"/>
              <a:ext cx="119063" cy="263525"/>
              <a:chOff x="3974" y="1755"/>
              <a:chExt cx="75" cy="166"/>
            </a:xfrm>
          </p:grpSpPr>
          <p:sp>
            <p:nvSpPr>
              <p:cNvPr id="54252" name="Rectangle 2427"/>
              <p:cNvSpPr>
                <a:spLocks noChangeArrowheads="1"/>
              </p:cNvSpPr>
              <p:nvPr/>
            </p:nvSpPr>
            <p:spPr bwMode="auto">
              <a:xfrm>
                <a:off x="3974" y="1755"/>
                <a:ext cx="75" cy="16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53" name="Rectangle 2428"/>
              <p:cNvSpPr>
                <a:spLocks noChangeArrowheads="1"/>
              </p:cNvSpPr>
              <p:nvPr/>
            </p:nvSpPr>
            <p:spPr bwMode="auto">
              <a:xfrm>
                <a:off x="3974" y="1755"/>
                <a:ext cx="75" cy="16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3" name="Group 2432"/>
            <p:cNvGrpSpPr>
              <a:grpSpLocks/>
            </p:cNvGrpSpPr>
            <p:nvPr/>
          </p:nvGrpSpPr>
          <p:grpSpPr bwMode="auto">
            <a:xfrm>
              <a:off x="6548438" y="3254375"/>
              <a:ext cx="119063" cy="101600"/>
              <a:chOff x="4125" y="2050"/>
              <a:chExt cx="75" cy="64"/>
            </a:xfrm>
          </p:grpSpPr>
          <p:sp>
            <p:nvSpPr>
              <p:cNvPr id="54250" name="Rectangle 2430"/>
              <p:cNvSpPr>
                <a:spLocks noChangeArrowheads="1"/>
              </p:cNvSpPr>
              <p:nvPr/>
            </p:nvSpPr>
            <p:spPr bwMode="auto">
              <a:xfrm>
                <a:off x="4125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51" name="Rectangle 2431"/>
              <p:cNvSpPr>
                <a:spLocks noChangeArrowheads="1"/>
              </p:cNvSpPr>
              <p:nvPr/>
            </p:nvSpPr>
            <p:spPr bwMode="auto">
              <a:xfrm>
                <a:off x="4125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4" name="Group 2435"/>
            <p:cNvGrpSpPr>
              <a:grpSpLocks/>
            </p:cNvGrpSpPr>
            <p:nvPr/>
          </p:nvGrpSpPr>
          <p:grpSpPr bwMode="auto">
            <a:xfrm>
              <a:off x="6548438" y="2947988"/>
              <a:ext cx="119063" cy="101600"/>
              <a:chOff x="4125" y="1857"/>
              <a:chExt cx="75" cy="64"/>
            </a:xfrm>
          </p:grpSpPr>
          <p:sp>
            <p:nvSpPr>
              <p:cNvPr id="54248" name="Rectangle 2433"/>
              <p:cNvSpPr>
                <a:spLocks noChangeArrowheads="1"/>
              </p:cNvSpPr>
              <p:nvPr/>
            </p:nvSpPr>
            <p:spPr bwMode="auto">
              <a:xfrm>
                <a:off x="4125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49" name="Rectangle 2434"/>
              <p:cNvSpPr>
                <a:spLocks noChangeArrowheads="1"/>
              </p:cNvSpPr>
              <p:nvPr/>
            </p:nvSpPr>
            <p:spPr bwMode="auto">
              <a:xfrm>
                <a:off x="4125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5" name="Group 2438"/>
            <p:cNvGrpSpPr>
              <a:grpSpLocks/>
            </p:cNvGrpSpPr>
            <p:nvPr/>
          </p:nvGrpSpPr>
          <p:grpSpPr bwMode="auto">
            <a:xfrm>
              <a:off x="6548438" y="3049588"/>
              <a:ext cx="119063" cy="101600"/>
              <a:chOff x="4125" y="1921"/>
              <a:chExt cx="75" cy="64"/>
            </a:xfrm>
          </p:grpSpPr>
          <p:sp>
            <p:nvSpPr>
              <p:cNvPr id="54246" name="Rectangle 2436"/>
              <p:cNvSpPr>
                <a:spLocks noChangeArrowheads="1"/>
              </p:cNvSpPr>
              <p:nvPr/>
            </p:nvSpPr>
            <p:spPr bwMode="auto">
              <a:xfrm>
                <a:off x="4125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47" name="Rectangle 2437"/>
              <p:cNvSpPr>
                <a:spLocks noChangeArrowheads="1"/>
              </p:cNvSpPr>
              <p:nvPr/>
            </p:nvSpPr>
            <p:spPr bwMode="auto">
              <a:xfrm>
                <a:off x="4125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47" name="Rectangle 2439"/>
            <p:cNvSpPr>
              <a:spLocks noChangeArrowheads="1"/>
            </p:cNvSpPr>
            <p:nvPr/>
          </p:nvSpPr>
          <p:spPr bwMode="auto">
            <a:xfrm>
              <a:off x="6548438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48" name="Rectangle 2440"/>
            <p:cNvSpPr>
              <a:spLocks noChangeArrowheads="1"/>
            </p:cNvSpPr>
            <p:nvPr/>
          </p:nvSpPr>
          <p:spPr bwMode="auto">
            <a:xfrm>
              <a:off x="6308725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49" name="Rectangle 2441"/>
            <p:cNvSpPr>
              <a:spLocks noChangeArrowheads="1"/>
            </p:cNvSpPr>
            <p:nvPr/>
          </p:nvSpPr>
          <p:spPr bwMode="auto">
            <a:xfrm>
              <a:off x="6427788" y="3560763"/>
              <a:ext cx="120650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0" name="Rectangle 2442"/>
            <p:cNvSpPr>
              <a:spLocks noChangeArrowheads="1"/>
            </p:cNvSpPr>
            <p:nvPr/>
          </p:nvSpPr>
          <p:spPr bwMode="auto">
            <a:xfrm>
              <a:off x="6189663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1" name="Rectangle 2443"/>
            <p:cNvSpPr>
              <a:spLocks noChangeArrowheads="1"/>
            </p:cNvSpPr>
            <p:nvPr/>
          </p:nvSpPr>
          <p:spPr bwMode="auto">
            <a:xfrm>
              <a:off x="6548438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2" name="Rectangle 2444"/>
            <p:cNvSpPr>
              <a:spLocks noChangeArrowheads="1"/>
            </p:cNvSpPr>
            <p:nvPr/>
          </p:nvSpPr>
          <p:spPr bwMode="auto">
            <a:xfrm>
              <a:off x="5832475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3" name="Rectangle 2445"/>
            <p:cNvSpPr>
              <a:spLocks noChangeArrowheads="1"/>
            </p:cNvSpPr>
            <p:nvPr/>
          </p:nvSpPr>
          <p:spPr bwMode="auto">
            <a:xfrm>
              <a:off x="5832475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4" name="Rectangle 2446"/>
            <p:cNvSpPr>
              <a:spLocks noChangeArrowheads="1"/>
            </p:cNvSpPr>
            <p:nvPr/>
          </p:nvSpPr>
          <p:spPr bwMode="auto">
            <a:xfrm>
              <a:off x="5951538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5" name="Rectangle 2447"/>
            <p:cNvSpPr>
              <a:spLocks noChangeArrowheads="1"/>
            </p:cNvSpPr>
            <p:nvPr/>
          </p:nvSpPr>
          <p:spPr bwMode="auto">
            <a:xfrm>
              <a:off x="5951538" y="30495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6" name="Rectangle 2448"/>
            <p:cNvSpPr>
              <a:spLocks noChangeArrowheads="1"/>
            </p:cNvSpPr>
            <p:nvPr/>
          </p:nvSpPr>
          <p:spPr bwMode="auto">
            <a:xfrm>
              <a:off x="5951538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7" name="Rectangle 2449"/>
            <p:cNvSpPr>
              <a:spLocks noChangeArrowheads="1"/>
            </p:cNvSpPr>
            <p:nvPr/>
          </p:nvSpPr>
          <p:spPr bwMode="auto">
            <a:xfrm>
              <a:off x="5951538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8" name="Rectangle 2450"/>
            <p:cNvSpPr>
              <a:spLocks noChangeArrowheads="1"/>
            </p:cNvSpPr>
            <p:nvPr/>
          </p:nvSpPr>
          <p:spPr bwMode="auto">
            <a:xfrm>
              <a:off x="5951538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59" name="Rectangle 2451"/>
            <p:cNvSpPr>
              <a:spLocks noChangeArrowheads="1"/>
            </p:cNvSpPr>
            <p:nvPr/>
          </p:nvSpPr>
          <p:spPr bwMode="auto">
            <a:xfrm>
              <a:off x="6070600" y="30495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0" name="Rectangle 2452"/>
            <p:cNvSpPr>
              <a:spLocks noChangeArrowheads="1"/>
            </p:cNvSpPr>
            <p:nvPr/>
          </p:nvSpPr>
          <p:spPr bwMode="auto">
            <a:xfrm>
              <a:off x="6070600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1" name="Rectangle 2453"/>
            <p:cNvSpPr>
              <a:spLocks noChangeArrowheads="1"/>
            </p:cNvSpPr>
            <p:nvPr/>
          </p:nvSpPr>
          <p:spPr bwMode="auto">
            <a:xfrm>
              <a:off x="6070600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2" name="Rectangle 2454"/>
            <p:cNvSpPr>
              <a:spLocks noChangeArrowheads="1"/>
            </p:cNvSpPr>
            <p:nvPr/>
          </p:nvSpPr>
          <p:spPr bwMode="auto">
            <a:xfrm>
              <a:off x="6070600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3" name="Rectangle 2455"/>
            <p:cNvSpPr>
              <a:spLocks noChangeArrowheads="1"/>
            </p:cNvSpPr>
            <p:nvPr/>
          </p:nvSpPr>
          <p:spPr bwMode="auto">
            <a:xfrm>
              <a:off x="6189663" y="30495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4" name="Rectangle 2456"/>
            <p:cNvSpPr>
              <a:spLocks noChangeArrowheads="1"/>
            </p:cNvSpPr>
            <p:nvPr/>
          </p:nvSpPr>
          <p:spPr bwMode="auto">
            <a:xfrm>
              <a:off x="6189663" y="2947988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5" name="Rectangle 2457"/>
            <p:cNvSpPr>
              <a:spLocks noChangeArrowheads="1"/>
            </p:cNvSpPr>
            <p:nvPr/>
          </p:nvSpPr>
          <p:spPr bwMode="auto">
            <a:xfrm>
              <a:off x="6189663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6" name="Rectangle 2458"/>
            <p:cNvSpPr>
              <a:spLocks noChangeArrowheads="1"/>
            </p:cNvSpPr>
            <p:nvPr/>
          </p:nvSpPr>
          <p:spPr bwMode="auto">
            <a:xfrm>
              <a:off x="6189663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7" name="Rectangle 2459"/>
            <p:cNvSpPr>
              <a:spLocks noChangeArrowheads="1"/>
            </p:cNvSpPr>
            <p:nvPr/>
          </p:nvSpPr>
          <p:spPr bwMode="auto">
            <a:xfrm>
              <a:off x="6308725" y="3254375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8" name="Rectangle 2460"/>
            <p:cNvSpPr>
              <a:spLocks noChangeArrowheads="1"/>
            </p:cNvSpPr>
            <p:nvPr/>
          </p:nvSpPr>
          <p:spPr bwMode="auto">
            <a:xfrm>
              <a:off x="6308725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69" name="Rectangle 2461"/>
            <p:cNvSpPr>
              <a:spLocks noChangeArrowheads="1"/>
            </p:cNvSpPr>
            <p:nvPr/>
          </p:nvSpPr>
          <p:spPr bwMode="auto">
            <a:xfrm>
              <a:off x="6667500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70" name="Rectangle 2462"/>
            <p:cNvSpPr>
              <a:spLocks noChangeArrowheads="1"/>
            </p:cNvSpPr>
            <p:nvPr/>
          </p:nvSpPr>
          <p:spPr bwMode="auto">
            <a:xfrm>
              <a:off x="6696075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56" name="Group 2465"/>
            <p:cNvGrpSpPr>
              <a:grpSpLocks/>
            </p:cNvGrpSpPr>
            <p:nvPr/>
          </p:nvGrpSpPr>
          <p:grpSpPr bwMode="auto">
            <a:xfrm>
              <a:off x="6667500" y="3459163"/>
              <a:ext cx="119063" cy="101600"/>
              <a:chOff x="4200" y="2179"/>
              <a:chExt cx="75" cy="64"/>
            </a:xfrm>
          </p:grpSpPr>
          <p:sp>
            <p:nvSpPr>
              <p:cNvPr id="54244" name="Rectangle 2463"/>
              <p:cNvSpPr>
                <a:spLocks noChangeArrowheads="1"/>
              </p:cNvSpPr>
              <p:nvPr/>
            </p:nvSpPr>
            <p:spPr bwMode="auto">
              <a:xfrm>
                <a:off x="4200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45" name="Rectangle 2464"/>
              <p:cNvSpPr>
                <a:spLocks noChangeArrowheads="1"/>
              </p:cNvSpPr>
              <p:nvPr/>
            </p:nvSpPr>
            <p:spPr bwMode="auto">
              <a:xfrm>
                <a:off x="4200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7" name="Group 2468"/>
            <p:cNvGrpSpPr>
              <a:grpSpLocks/>
            </p:cNvGrpSpPr>
            <p:nvPr/>
          </p:nvGrpSpPr>
          <p:grpSpPr bwMode="auto">
            <a:xfrm>
              <a:off x="6905625" y="3459163"/>
              <a:ext cx="119063" cy="101600"/>
              <a:chOff x="4350" y="2179"/>
              <a:chExt cx="75" cy="64"/>
            </a:xfrm>
          </p:grpSpPr>
          <p:sp>
            <p:nvSpPr>
              <p:cNvPr id="54242" name="Rectangle 2466"/>
              <p:cNvSpPr>
                <a:spLocks noChangeArrowheads="1"/>
              </p:cNvSpPr>
              <p:nvPr/>
            </p:nvSpPr>
            <p:spPr bwMode="auto">
              <a:xfrm>
                <a:off x="4350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43" name="Rectangle 2467"/>
              <p:cNvSpPr>
                <a:spLocks noChangeArrowheads="1"/>
              </p:cNvSpPr>
              <p:nvPr/>
            </p:nvSpPr>
            <p:spPr bwMode="auto">
              <a:xfrm>
                <a:off x="4350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8" name="Group 2471"/>
            <p:cNvGrpSpPr>
              <a:grpSpLocks/>
            </p:cNvGrpSpPr>
            <p:nvPr/>
          </p:nvGrpSpPr>
          <p:grpSpPr bwMode="auto">
            <a:xfrm>
              <a:off x="7024688" y="3459163"/>
              <a:ext cx="119063" cy="101600"/>
              <a:chOff x="4425" y="2179"/>
              <a:chExt cx="75" cy="64"/>
            </a:xfrm>
          </p:grpSpPr>
          <p:sp>
            <p:nvSpPr>
              <p:cNvPr id="54240" name="Rectangle 2469"/>
              <p:cNvSpPr>
                <a:spLocks noChangeArrowheads="1"/>
              </p:cNvSpPr>
              <p:nvPr/>
            </p:nvSpPr>
            <p:spPr bwMode="auto">
              <a:xfrm>
                <a:off x="4425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41" name="Rectangle 2470"/>
              <p:cNvSpPr>
                <a:spLocks noChangeArrowheads="1"/>
              </p:cNvSpPr>
              <p:nvPr/>
            </p:nvSpPr>
            <p:spPr bwMode="auto">
              <a:xfrm>
                <a:off x="4425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59" name="Group 2474"/>
            <p:cNvGrpSpPr>
              <a:grpSpLocks/>
            </p:cNvGrpSpPr>
            <p:nvPr/>
          </p:nvGrpSpPr>
          <p:grpSpPr bwMode="auto">
            <a:xfrm>
              <a:off x="6786563" y="3459163"/>
              <a:ext cx="119063" cy="101600"/>
              <a:chOff x="4275" y="2179"/>
              <a:chExt cx="75" cy="64"/>
            </a:xfrm>
          </p:grpSpPr>
          <p:sp>
            <p:nvSpPr>
              <p:cNvPr id="54238" name="Rectangle 2472"/>
              <p:cNvSpPr>
                <a:spLocks noChangeArrowheads="1"/>
              </p:cNvSpPr>
              <p:nvPr/>
            </p:nvSpPr>
            <p:spPr bwMode="auto">
              <a:xfrm>
                <a:off x="4275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39" name="Rectangle 2473"/>
              <p:cNvSpPr>
                <a:spLocks noChangeArrowheads="1"/>
              </p:cNvSpPr>
              <p:nvPr/>
            </p:nvSpPr>
            <p:spPr bwMode="auto">
              <a:xfrm>
                <a:off x="4275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0" name="Group 2477"/>
            <p:cNvGrpSpPr>
              <a:grpSpLocks/>
            </p:cNvGrpSpPr>
            <p:nvPr/>
          </p:nvGrpSpPr>
          <p:grpSpPr bwMode="auto">
            <a:xfrm>
              <a:off x="7143750" y="3459163"/>
              <a:ext cx="119063" cy="101600"/>
              <a:chOff x="4500" y="2179"/>
              <a:chExt cx="75" cy="64"/>
            </a:xfrm>
          </p:grpSpPr>
          <p:sp>
            <p:nvSpPr>
              <p:cNvPr id="54236" name="Rectangle 2475"/>
              <p:cNvSpPr>
                <a:spLocks noChangeArrowheads="1"/>
              </p:cNvSpPr>
              <p:nvPr/>
            </p:nvSpPr>
            <p:spPr bwMode="auto">
              <a:xfrm>
                <a:off x="4500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37" name="Rectangle 2476"/>
              <p:cNvSpPr>
                <a:spLocks noChangeArrowheads="1"/>
              </p:cNvSpPr>
              <p:nvPr/>
            </p:nvSpPr>
            <p:spPr bwMode="auto">
              <a:xfrm>
                <a:off x="4500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1" name="Group 2480"/>
            <p:cNvGrpSpPr>
              <a:grpSpLocks/>
            </p:cNvGrpSpPr>
            <p:nvPr/>
          </p:nvGrpSpPr>
          <p:grpSpPr bwMode="auto">
            <a:xfrm>
              <a:off x="7262813" y="3459163"/>
              <a:ext cx="120650" cy="101600"/>
              <a:chOff x="4575" y="2179"/>
              <a:chExt cx="76" cy="64"/>
            </a:xfrm>
          </p:grpSpPr>
          <p:sp>
            <p:nvSpPr>
              <p:cNvPr id="54234" name="Rectangle 2478"/>
              <p:cNvSpPr>
                <a:spLocks noChangeArrowheads="1"/>
              </p:cNvSpPr>
              <p:nvPr/>
            </p:nvSpPr>
            <p:spPr bwMode="auto">
              <a:xfrm>
                <a:off x="4575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35" name="Rectangle 2479"/>
              <p:cNvSpPr>
                <a:spLocks noChangeArrowheads="1"/>
              </p:cNvSpPr>
              <p:nvPr/>
            </p:nvSpPr>
            <p:spPr bwMode="auto">
              <a:xfrm>
                <a:off x="4575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2" name="Group 2483"/>
            <p:cNvGrpSpPr>
              <a:grpSpLocks/>
            </p:cNvGrpSpPr>
            <p:nvPr/>
          </p:nvGrpSpPr>
          <p:grpSpPr bwMode="auto">
            <a:xfrm>
              <a:off x="6667500" y="3355975"/>
              <a:ext cx="119063" cy="103188"/>
              <a:chOff x="4200" y="2114"/>
              <a:chExt cx="75" cy="65"/>
            </a:xfrm>
          </p:grpSpPr>
          <p:sp>
            <p:nvSpPr>
              <p:cNvPr id="54232" name="Rectangle 2481"/>
              <p:cNvSpPr>
                <a:spLocks noChangeArrowheads="1"/>
              </p:cNvSpPr>
              <p:nvPr/>
            </p:nvSpPr>
            <p:spPr bwMode="auto">
              <a:xfrm>
                <a:off x="4200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33" name="Rectangle 2482"/>
              <p:cNvSpPr>
                <a:spLocks noChangeArrowheads="1"/>
              </p:cNvSpPr>
              <p:nvPr/>
            </p:nvSpPr>
            <p:spPr bwMode="auto">
              <a:xfrm>
                <a:off x="4200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3" name="Group 2486"/>
            <p:cNvGrpSpPr>
              <a:grpSpLocks/>
            </p:cNvGrpSpPr>
            <p:nvPr/>
          </p:nvGrpSpPr>
          <p:grpSpPr bwMode="auto">
            <a:xfrm>
              <a:off x="6905625" y="3355975"/>
              <a:ext cx="119063" cy="103188"/>
              <a:chOff x="4350" y="2114"/>
              <a:chExt cx="75" cy="65"/>
            </a:xfrm>
          </p:grpSpPr>
          <p:sp>
            <p:nvSpPr>
              <p:cNvPr id="54230" name="Rectangle 2484"/>
              <p:cNvSpPr>
                <a:spLocks noChangeArrowheads="1"/>
              </p:cNvSpPr>
              <p:nvPr/>
            </p:nvSpPr>
            <p:spPr bwMode="auto">
              <a:xfrm>
                <a:off x="4350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31" name="Rectangle 2485"/>
              <p:cNvSpPr>
                <a:spLocks noChangeArrowheads="1"/>
              </p:cNvSpPr>
              <p:nvPr/>
            </p:nvSpPr>
            <p:spPr bwMode="auto">
              <a:xfrm>
                <a:off x="4350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4" name="Group 2489"/>
            <p:cNvGrpSpPr>
              <a:grpSpLocks/>
            </p:cNvGrpSpPr>
            <p:nvPr/>
          </p:nvGrpSpPr>
          <p:grpSpPr bwMode="auto">
            <a:xfrm>
              <a:off x="7024688" y="3355975"/>
              <a:ext cx="119063" cy="103188"/>
              <a:chOff x="4425" y="2114"/>
              <a:chExt cx="75" cy="65"/>
            </a:xfrm>
          </p:grpSpPr>
          <p:sp>
            <p:nvSpPr>
              <p:cNvPr id="54228" name="Rectangle 2487"/>
              <p:cNvSpPr>
                <a:spLocks noChangeArrowheads="1"/>
              </p:cNvSpPr>
              <p:nvPr/>
            </p:nvSpPr>
            <p:spPr bwMode="auto">
              <a:xfrm>
                <a:off x="4425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29" name="Rectangle 2488"/>
              <p:cNvSpPr>
                <a:spLocks noChangeArrowheads="1"/>
              </p:cNvSpPr>
              <p:nvPr/>
            </p:nvSpPr>
            <p:spPr bwMode="auto">
              <a:xfrm>
                <a:off x="4425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5" name="Group 2492"/>
            <p:cNvGrpSpPr>
              <a:grpSpLocks/>
            </p:cNvGrpSpPr>
            <p:nvPr/>
          </p:nvGrpSpPr>
          <p:grpSpPr bwMode="auto">
            <a:xfrm>
              <a:off x="6786563" y="3355975"/>
              <a:ext cx="119063" cy="103188"/>
              <a:chOff x="4275" y="2114"/>
              <a:chExt cx="75" cy="65"/>
            </a:xfrm>
          </p:grpSpPr>
          <p:sp>
            <p:nvSpPr>
              <p:cNvPr id="54226" name="Rectangle 2490"/>
              <p:cNvSpPr>
                <a:spLocks noChangeArrowheads="1"/>
              </p:cNvSpPr>
              <p:nvPr/>
            </p:nvSpPr>
            <p:spPr bwMode="auto">
              <a:xfrm>
                <a:off x="4275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27" name="Rectangle 2491"/>
              <p:cNvSpPr>
                <a:spLocks noChangeArrowheads="1"/>
              </p:cNvSpPr>
              <p:nvPr/>
            </p:nvSpPr>
            <p:spPr bwMode="auto">
              <a:xfrm>
                <a:off x="4275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6" name="Group 2495"/>
            <p:cNvGrpSpPr>
              <a:grpSpLocks/>
            </p:cNvGrpSpPr>
            <p:nvPr/>
          </p:nvGrpSpPr>
          <p:grpSpPr bwMode="auto">
            <a:xfrm>
              <a:off x="7143750" y="3355975"/>
              <a:ext cx="119063" cy="103188"/>
              <a:chOff x="4500" y="2114"/>
              <a:chExt cx="75" cy="65"/>
            </a:xfrm>
          </p:grpSpPr>
          <p:sp>
            <p:nvSpPr>
              <p:cNvPr id="54224" name="Rectangle 2493"/>
              <p:cNvSpPr>
                <a:spLocks noChangeArrowheads="1"/>
              </p:cNvSpPr>
              <p:nvPr/>
            </p:nvSpPr>
            <p:spPr bwMode="auto">
              <a:xfrm>
                <a:off x="4500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25" name="Rectangle 2494"/>
              <p:cNvSpPr>
                <a:spLocks noChangeArrowheads="1"/>
              </p:cNvSpPr>
              <p:nvPr/>
            </p:nvSpPr>
            <p:spPr bwMode="auto">
              <a:xfrm>
                <a:off x="4500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7" name="Group 2498"/>
            <p:cNvGrpSpPr>
              <a:grpSpLocks/>
            </p:cNvGrpSpPr>
            <p:nvPr/>
          </p:nvGrpSpPr>
          <p:grpSpPr bwMode="auto">
            <a:xfrm>
              <a:off x="7262813" y="3355975"/>
              <a:ext cx="120650" cy="103188"/>
              <a:chOff x="4575" y="2114"/>
              <a:chExt cx="76" cy="65"/>
            </a:xfrm>
          </p:grpSpPr>
          <p:sp>
            <p:nvSpPr>
              <p:cNvPr id="54222" name="Rectangle 2496"/>
              <p:cNvSpPr>
                <a:spLocks noChangeArrowheads="1"/>
              </p:cNvSpPr>
              <p:nvPr/>
            </p:nvSpPr>
            <p:spPr bwMode="auto">
              <a:xfrm>
                <a:off x="4575" y="211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23" name="Rectangle 2497"/>
              <p:cNvSpPr>
                <a:spLocks noChangeArrowheads="1"/>
              </p:cNvSpPr>
              <p:nvPr/>
            </p:nvSpPr>
            <p:spPr bwMode="auto">
              <a:xfrm>
                <a:off x="4575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483" name="Rectangle 2499"/>
            <p:cNvSpPr>
              <a:spLocks noChangeArrowheads="1"/>
            </p:cNvSpPr>
            <p:nvPr/>
          </p:nvSpPr>
          <p:spPr bwMode="auto">
            <a:xfrm>
              <a:off x="6667500" y="3151188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84" name="Rectangle 2500"/>
            <p:cNvSpPr>
              <a:spLocks noChangeArrowheads="1"/>
            </p:cNvSpPr>
            <p:nvPr/>
          </p:nvSpPr>
          <p:spPr bwMode="auto">
            <a:xfrm>
              <a:off x="6786563" y="3151188"/>
              <a:ext cx="58738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21485" name="Rectangle 2501"/>
            <p:cNvSpPr>
              <a:spLocks noChangeArrowheads="1"/>
            </p:cNvSpPr>
            <p:nvPr/>
          </p:nvSpPr>
          <p:spPr bwMode="auto">
            <a:xfrm>
              <a:off x="6786563" y="3254375"/>
              <a:ext cx="58738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68" name="Group 2504"/>
            <p:cNvGrpSpPr>
              <a:grpSpLocks/>
            </p:cNvGrpSpPr>
            <p:nvPr/>
          </p:nvGrpSpPr>
          <p:grpSpPr bwMode="auto">
            <a:xfrm>
              <a:off x="6845300" y="3254375"/>
              <a:ext cx="60325" cy="101600"/>
              <a:chOff x="4312" y="2050"/>
              <a:chExt cx="38" cy="64"/>
            </a:xfrm>
          </p:grpSpPr>
          <p:sp>
            <p:nvSpPr>
              <p:cNvPr id="54220" name="Rectangle 2502"/>
              <p:cNvSpPr>
                <a:spLocks noChangeArrowheads="1"/>
              </p:cNvSpPr>
              <p:nvPr/>
            </p:nvSpPr>
            <p:spPr bwMode="auto">
              <a:xfrm>
                <a:off x="4312" y="2050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21" name="Rectangle 2503"/>
              <p:cNvSpPr>
                <a:spLocks noChangeArrowheads="1"/>
              </p:cNvSpPr>
              <p:nvPr/>
            </p:nvSpPr>
            <p:spPr bwMode="auto">
              <a:xfrm>
                <a:off x="4312" y="2050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69" name="Group 2507"/>
            <p:cNvGrpSpPr>
              <a:grpSpLocks/>
            </p:cNvGrpSpPr>
            <p:nvPr/>
          </p:nvGrpSpPr>
          <p:grpSpPr bwMode="auto">
            <a:xfrm>
              <a:off x="6845300" y="3151188"/>
              <a:ext cx="60325" cy="103188"/>
              <a:chOff x="4312" y="1985"/>
              <a:chExt cx="38" cy="65"/>
            </a:xfrm>
          </p:grpSpPr>
          <p:sp>
            <p:nvSpPr>
              <p:cNvPr id="54218" name="Rectangle 2505"/>
              <p:cNvSpPr>
                <a:spLocks noChangeArrowheads="1"/>
              </p:cNvSpPr>
              <p:nvPr/>
            </p:nvSpPr>
            <p:spPr bwMode="auto">
              <a:xfrm>
                <a:off x="4312" y="1985"/>
                <a:ext cx="38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19" name="Rectangle 2506"/>
              <p:cNvSpPr>
                <a:spLocks noChangeArrowheads="1"/>
              </p:cNvSpPr>
              <p:nvPr/>
            </p:nvSpPr>
            <p:spPr bwMode="auto">
              <a:xfrm>
                <a:off x="4312" y="1985"/>
                <a:ext cx="38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0" name="Group 2510"/>
            <p:cNvGrpSpPr>
              <a:grpSpLocks/>
            </p:cNvGrpSpPr>
            <p:nvPr/>
          </p:nvGrpSpPr>
          <p:grpSpPr bwMode="auto">
            <a:xfrm>
              <a:off x="7143750" y="3305175"/>
              <a:ext cx="119063" cy="50800"/>
              <a:chOff x="4500" y="2082"/>
              <a:chExt cx="75" cy="32"/>
            </a:xfrm>
          </p:grpSpPr>
          <p:sp>
            <p:nvSpPr>
              <p:cNvPr id="54216" name="Rectangle 2508"/>
              <p:cNvSpPr>
                <a:spLocks noChangeArrowheads="1"/>
              </p:cNvSpPr>
              <p:nvPr/>
            </p:nvSpPr>
            <p:spPr bwMode="auto">
              <a:xfrm>
                <a:off x="4500" y="2082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17" name="Rectangle 2509"/>
              <p:cNvSpPr>
                <a:spLocks noChangeArrowheads="1"/>
              </p:cNvSpPr>
              <p:nvPr/>
            </p:nvSpPr>
            <p:spPr bwMode="auto">
              <a:xfrm>
                <a:off x="4500" y="2082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1" name="Group 2513"/>
            <p:cNvGrpSpPr>
              <a:grpSpLocks/>
            </p:cNvGrpSpPr>
            <p:nvPr/>
          </p:nvGrpSpPr>
          <p:grpSpPr bwMode="auto">
            <a:xfrm>
              <a:off x="7262813" y="3305175"/>
              <a:ext cx="120650" cy="50800"/>
              <a:chOff x="4575" y="2082"/>
              <a:chExt cx="76" cy="32"/>
            </a:xfrm>
          </p:grpSpPr>
          <p:sp>
            <p:nvSpPr>
              <p:cNvPr id="54214" name="Rectangle 2511"/>
              <p:cNvSpPr>
                <a:spLocks noChangeArrowheads="1"/>
              </p:cNvSpPr>
              <p:nvPr/>
            </p:nvSpPr>
            <p:spPr bwMode="auto">
              <a:xfrm>
                <a:off x="4575" y="2082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15" name="Rectangle 2512"/>
              <p:cNvSpPr>
                <a:spLocks noChangeArrowheads="1"/>
              </p:cNvSpPr>
              <p:nvPr/>
            </p:nvSpPr>
            <p:spPr bwMode="auto">
              <a:xfrm>
                <a:off x="4575" y="2082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2" name="Group 2516"/>
            <p:cNvGrpSpPr>
              <a:grpSpLocks/>
            </p:cNvGrpSpPr>
            <p:nvPr/>
          </p:nvGrpSpPr>
          <p:grpSpPr bwMode="auto">
            <a:xfrm>
              <a:off x="7383463" y="3305175"/>
              <a:ext cx="58738" cy="50800"/>
              <a:chOff x="4651" y="2082"/>
              <a:chExt cx="37" cy="32"/>
            </a:xfrm>
          </p:grpSpPr>
          <p:sp>
            <p:nvSpPr>
              <p:cNvPr id="54212" name="Rectangle 2514"/>
              <p:cNvSpPr>
                <a:spLocks noChangeArrowheads="1"/>
              </p:cNvSpPr>
              <p:nvPr/>
            </p:nvSpPr>
            <p:spPr bwMode="auto">
              <a:xfrm>
                <a:off x="4651" y="2082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13" name="Rectangle 2515"/>
              <p:cNvSpPr>
                <a:spLocks noChangeArrowheads="1"/>
              </p:cNvSpPr>
              <p:nvPr/>
            </p:nvSpPr>
            <p:spPr bwMode="auto">
              <a:xfrm>
                <a:off x="4651" y="2082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3" name="Group 2519"/>
            <p:cNvGrpSpPr>
              <a:grpSpLocks/>
            </p:cNvGrpSpPr>
            <p:nvPr/>
          </p:nvGrpSpPr>
          <p:grpSpPr bwMode="auto">
            <a:xfrm>
              <a:off x="7024688" y="3254375"/>
              <a:ext cx="119063" cy="101600"/>
              <a:chOff x="4425" y="2050"/>
              <a:chExt cx="75" cy="64"/>
            </a:xfrm>
          </p:grpSpPr>
          <p:sp>
            <p:nvSpPr>
              <p:cNvPr id="54210" name="Rectangle 2517"/>
              <p:cNvSpPr>
                <a:spLocks noChangeArrowheads="1"/>
              </p:cNvSpPr>
              <p:nvPr/>
            </p:nvSpPr>
            <p:spPr bwMode="auto">
              <a:xfrm>
                <a:off x="4425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11" name="Rectangle 2518"/>
              <p:cNvSpPr>
                <a:spLocks noChangeArrowheads="1"/>
              </p:cNvSpPr>
              <p:nvPr/>
            </p:nvSpPr>
            <p:spPr bwMode="auto">
              <a:xfrm>
                <a:off x="4425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4" name="Group 2522"/>
            <p:cNvGrpSpPr>
              <a:grpSpLocks/>
            </p:cNvGrpSpPr>
            <p:nvPr/>
          </p:nvGrpSpPr>
          <p:grpSpPr bwMode="auto">
            <a:xfrm>
              <a:off x="7024688" y="3151188"/>
              <a:ext cx="119063" cy="103188"/>
              <a:chOff x="4425" y="1985"/>
              <a:chExt cx="75" cy="65"/>
            </a:xfrm>
          </p:grpSpPr>
          <p:sp>
            <p:nvSpPr>
              <p:cNvPr id="54208" name="Rectangle 2520"/>
              <p:cNvSpPr>
                <a:spLocks noChangeArrowheads="1"/>
              </p:cNvSpPr>
              <p:nvPr/>
            </p:nvSpPr>
            <p:spPr bwMode="auto">
              <a:xfrm>
                <a:off x="4425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09" name="Rectangle 2521"/>
              <p:cNvSpPr>
                <a:spLocks noChangeArrowheads="1"/>
              </p:cNvSpPr>
              <p:nvPr/>
            </p:nvSpPr>
            <p:spPr bwMode="auto">
              <a:xfrm>
                <a:off x="4425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5" name="Group 2525"/>
            <p:cNvGrpSpPr>
              <a:grpSpLocks/>
            </p:cNvGrpSpPr>
            <p:nvPr/>
          </p:nvGrpSpPr>
          <p:grpSpPr bwMode="auto">
            <a:xfrm>
              <a:off x="7024688" y="3049588"/>
              <a:ext cx="119063" cy="101600"/>
              <a:chOff x="4425" y="1921"/>
              <a:chExt cx="75" cy="64"/>
            </a:xfrm>
          </p:grpSpPr>
          <p:sp>
            <p:nvSpPr>
              <p:cNvPr id="54206" name="Rectangle 2523"/>
              <p:cNvSpPr>
                <a:spLocks noChangeArrowheads="1"/>
              </p:cNvSpPr>
              <p:nvPr/>
            </p:nvSpPr>
            <p:spPr bwMode="auto">
              <a:xfrm>
                <a:off x="4425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07" name="Rectangle 2524"/>
              <p:cNvSpPr>
                <a:spLocks noChangeArrowheads="1"/>
              </p:cNvSpPr>
              <p:nvPr/>
            </p:nvSpPr>
            <p:spPr bwMode="auto">
              <a:xfrm>
                <a:off x="4425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6" name="Group 2528"/>
            <p:cNvGrpSpPr>
              <a:grpSpLocks/>
            </p:cNvGrpSpPr>
            <p:nvPr/>
          </p:nvGrpSpPr>
          <p:grpSpPr bwMode="auto">
            <a:xfrm>
              <a:off x="7024688" y="2947988"/>
              <a:ext cx="119063" cy="101600"/>
              <a:chOff x="4425" y="1857"/>
              <a:chExt cx="75" cy="64"/>
            </a:xfrm>
          </p:grpSpPr>
          <p:sp>
            <p:nvSpPr>
              <p:cNvPr id="54204" name="Rectangle 2526"/>
              <p:cNvSpPr>
                <a:spLocks noChangeArrowheads="1"/>
              </p:cNvSpPr>
              <p:nvPr/>
            </p:nvSpPr>
            <p:spPr bwMode="auto">
              <a:xfrm>
                <a:off x="4425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05" name="Rectangle 2527"/>
              <p:cNvSpPr>
                <a:spLocks noChangeArrowheads="1"/>
              </p:cNvSpPr>
              <p:nvPr/>
            </p:nvSpPr>
            <p:spPr bwMode="auto">
              <a:xfrm>
                <a:off x="4425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7" name="Group 2531"/>
            <p:cNvGrpSpPr>
              <a:grpSpLocks/>
            </p:cNvGrpSpPr>
            <p:nvPr/>
          </p:nvGrpSpPr>
          <p:grpSpPr bwMode="auto">
            <a:xfrm>
              <a:off x="7024688" y="2844800"/>
              <a:ext cx="119063" cy="103188"/>
              <a:chOff x="4425" y="1792"/>
              <a:chExt cx="75" cy="65"/>
            </a:xfrm>
          </p:grpSpPr>
          <p:sp>
            <p:nvSpPr>
              <p:cNvPr id="54202" name="Rectangle 2529"/>
              <p:cNvSpPr>
                <a:spLocks noChangeArrowheads="1"/>
              </p:cNvSpPr>
              <p:nvPr/>
            </p:nvSpPr>
            <p:spPr bwMode="auto">
              <a:xfrm>
                <a:off x="4425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03" name="Rectangle 2530"/>
              <p:cNvSpPr>
                <a:spLocks noChangeArrowheads="1"/>
              </p:cNvSpPr>
              <p:nvPr/>
            </p:nvSpPr>
            <p:spPr bwMode="auto">
              <a:xfrm>
                <a:off x="4425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8" name="Group 2534"/>
            <p:cNvGrpSpPr>
              <a:grpSpLocks/>
            </p:cNvGrpSpPr>
            <p:nvPr/>
          </p:nvGrpSpPr>
          <p:grpSpPr bwMode="auto">
            <a:xfrm>
              <a:off x="6667500" y="3254375"/>
              <a:ext cx="119063" cy="101600"/>
              <a:chOff x="4200" y="2050"/>
              <a:chExt cx="75" cy="64"/>
            </a:xfrm>
          </p:grpSpPr>
          <p:sp>
            <p:nvSpPr>
              <p:cNvPr id="54200" name="Rectangle 2532"/>
              <p:cNvSpPr>
                <a:spLocks noChangeArrowheads="1"/>
              </p:cNvSpPr>
              <p:nvPr/>
            </p:nvSpPr>
            <p:spPr bwMode="auto">
              <a:xfrm>
                <a:off x="4200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201" name="Rectangle 2533"/>
              <p:cNvSpPr>
                <a:spLocks noChangeArrowheads="1"/>
              </p:cNvSpPr>
              <p:nvPr/>
            </p:nvSpPr>
            <p:spPr bwMode="auto">
              <a:xfrm>
                <a:off x="4200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79" name="Group 2537"/>
            <p:cNvGrpSpPr>
              <a:grpSpLocks/>
            </p:cNvGrpSpPr>
            <p:nvPr/>
          </p:nvGrpSpPr>
          <p:grpSpPr bwMode="auto">
            <a:xfrm>
              <a:off x="6905625" y="3254375"/>
              <a:ext cx="119063" cy="101600"/>
              <a:chOff x="4350" y="2050"/>
              <a:chExt cx="75" cy="64"/>
            </a:xfrm>
          </p:grpSpPr>
          <p:sp>
            <p:nvSpPr>
              <p:cNvPr id="54198" name="Rectangle 2535"/>
              <p:cNvSpPr>
                <a:spLocks noChangeArrowheads="1"/>
              </p:cNvSpPr>
              <p:nvPr/>
            </p:nvSpPr>
            <p:spPr bwMode="auto">
              <a:xfrm>
                <a:off x="4350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99" name="Rectangle 2536"/>
              <p:cNvSpPr>
                <a:spLocks noChangeArrowheads="1"/>
              </p:cNvSpPr>
              <p:nvPr/>
            </p:nvSpPr>
            <p:spPr bwMode="auto">
              <a:xfrm>
                <a:off x="4350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0" name="Group 2540"/>
            <p:cNvGrpSpPr>
              <a:grpSpLocks/>
            </p:cNvGrpSpPr>
            <p:nvPr/>
          </p:nvGrpSpPr>
          <p:grpSpPr bwMode="auto">
            <a:xfrm>
              <a:off x="6905625" y="3151188"/>
              <a:ext cx="119063" cy="103188"/>
              <a:chOff x="4350" y="1985"/>
              <a:chExt cx="75" cy="65"/>
            </a:xfrm>
          </p:grpSpPr>
          <p:sp>
            <p:nvSpPr>
              <p:cNvPr id="54196" name="Rectangle 2538"/>
              <p:cNvSpPr>
                <a:spLocks noChangeArrowheads="1"/>
              </p:cNvSpPr>
              <p:nvPr/>
            </p:nvSpPr>
            <p:spPr bwMode="auto">
              <a:xfrm>
                <a:off x="4350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97" name="Rectangle 2539"/>
              <p:cNvSpPr>
                <a:spLocks noChangeArrowheads="1"/>
              </p:cNvSpPr>
              <p:nvPr/>
            </p:nvSpPr>
            <p:spPr bwMode="auto">
              <a:xfrm>
                <a:off x="4350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1" name="Group 2543"/>
            <p:cNvGrpSpPr>
              <a:grpSpLocks/>
            </p:cNvGrpSpPr>
            <p:nvPr/>
          </p:nvGrpSpPr>
          <p:grpSpPr bwMode="auto">
            <a:xfrm>
              <a:off x="6667500" y="3049588"/>
              <a:ext cx="58738" cy="101600"/>
              <a:chOff x="4200" y="1921"/>
              <a:chExt cx="37" cy="64"/>
            </a:xfrm>
          </p:grpSpPr>
          <p:sp>
            <p:nvSpPr>
              <p:cNvPr id="54194" name="Rectangle 2541"/>
              <p:cNvSpPr>
                <a:spLocks noChangeArrowheads="1"/>
              </p:cNvSpPr>
              <p:nvPr/>
            </p:nvSpPr>
            <p:spPr bwMode="auto">
              <a:xfrm>
                <a:off x="4200" y="1921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95" name="Rectangle 2542"/>
              <p:cNvSpPr>
                <a:spLocks noChangeArrowheads="1"/>
              </p:cNvSpPr>
              <p:nvPr/>
            </p:nvSpPr>
            <p:spPr bwMode="auto">
              <a:xfrm>
                <a:off x="4200" y="1921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2" name="Group 2546"/>
            <p:cNvGrpSpPr>
              <a:grpSpLocks/>
            </p:cNvGrpSpPr>
            <p:nvPr/>
          </p:nvGrpSpPr>
          <p:grpSpPr bwMode="auto">
            <a:xfrm>
              <a:off x="6726238" y="3049588"/>
              <a:ext cx="60325" cy="101600"/>
              <a:chOff x="4237" y="1921"/>
              <a:chExt cx="38" cy="64"/>
            </a:xfrm>
          </p:grpSpPr>
          <p:sp>
            <p:nvSpPr>
              <p:cNvPr id="54192" name="Rectangle 2544"/>
              <p:cNvSpPr>
                <a:spLocks noChangeArrowheads="1"/>
              </p:cNvSpPr>
              <p:nvPr/>
            </p:nvSpPr>
            <p:spPr bwMode="auto">
              <a:xfrm>
                <a:off x="4237" y="1921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93" name="Rectangle 2545"/>
              <p:cNvSpPr>
                <a:spLocks noChangeArrowheads="1"/>
              </p:cNvSpPr>
              <p:nvPr/>
            </p:nvSpPr>
            <p:spPr bwMode="auto">
              <a:xfrm>
                <a:off x="4237" y="1921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21501" name="Rectangle 2547"/>
            <p:cNvSpPr>
              <a:spLocks noChangeArrowheads="1"/>
            </p:cNvSpPr>
            <p:nvPr/>
          </p:nvSpPr>
          <p:spPr bwMode="auto">
            <a:xfrm>
              <a:off x="6905625" y="3049588"/>
              <a:ext cx="60325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83" name="Group 2550"/>
            <p:cNvGrpSpPr>
              <a:grpSpLocks/>
            </p:cNvGrpSpPr>
            <p:nvPr/>
          </p:nvGrpSpPr>
          <p:grpSpPr bwMode="auto">
            <a:xfrm>
              <a:off x="6965950" y="3049588"/>
              <a:ext cx="58738" cy="101600"/>
              <a:chOff x="4388" y="1921"/>
              <a:chExt cx="37" cy="64"/>
            </a:xfrm>
          </p:grpSpPr>
          <p:sp>
            <p:nvSpPr>
              <p:cNvPr id="54190" name="Rectangle 2548"/>
              <p:cNvSpPr>
                <a:spLocks noChangeArrowheads="1"/>
              </p:cNvSpPr>
              <p:nvPr/>
            </p:nvSpPr>
            <p:spPr bwMode="auto">
              <a:xfrm>
                <a:off x="4388" y="1921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91" name="Rectangle 2549"/>
              <p:cNvSpPr>
                <a:spLocks noChangeArrowheads="1"/>
              </p:cNvSpPr>
              <p:nvPr/>
            </p:nvSpPr>
            <p:spPr bwMode="auto">
              <a:xfrm>
                <a:off x="4388" y="1921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4" name="Group 2553"/>
            <p:cNvGrpSpPr>
              <a:grpSpLocks/>
            </p:cNvGrpSpPr>
            <p:nvPr/>
          </p:nvGrpSpPr>
          <p:grpSpPr bwMode="auto">
            <a:xfrm>
              <a:off x="6905625" y="2947988"/>
              <a:ext cx="119063" cy="101600"/>
              <a:chOff x="4350" y="1857"/>
              <a:chExt cx="75" cy="64"/>
            </a:xfrm>
          </p:grpSpPr>
          <p:sp>
            <p:nvSpPr>
              <p:cNvPr id="54188" name="Rectangle 2551"/>
              <p:cNvSpPr>
                <a:spLocks noChangeArrowheads="1"/>
              </p:cNvSpPr>
              <p:nvPr/>
            </p:nvSpPr>
            <p:spPr bwMode="auto">
              <a:xfrm>
                <a:off x="4350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89" name="Rectangle 2552"/>
              <p:cNvSpPr>
                <a:spLocks noChangeArrowheads="1"/>
              </p:cNvSpPr>
              <p:nvPr/>
            </p:nvSpPr>
            <p:spPr bwMode="auto">
              <a:xfrm>
                <a:off x="4350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5" name="Group 2556"/>
            <p:cNvGrpSpPr>
              <a:grpSpLocks/>
            </p:cNvGrpSpPr>
            <p:nvPr/>
          </p:nvGrpSpPr>
          <p:grpSpPr bwMode="auto">
            <a:xfrm>
              <a:off x="6905625" y="2844800"/>
              <a:ext cx="119063" cy="103188"/>
              <a:chOff x="4350" y="1792"/>
              <a:chExt cx="75" cy="65"/>
            </a:xfrm>
          </p:grpSpPr>
          <p:sp>
            <p:nvSpPr>
              <p:cNvPr id="54186" name="Rectangle 2554"/>
              <p:cNvSpPr>
                <a:spLocks noChangeArrowheads="1"/>
              </p:cNvSpPr>
              <p:nvPr/>
            </p:nvSpPr>
            <p:spPr bwMode="auto">
              <a:xfrm>
                <a:off x="4350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87" name="Rectangle 2555"/>
              <p:cNvSpPr>
                <a:spLocks noChangeArrowheads="1"/>
              </p:cNvSpPr>
              <p:nvPr/>
            </p:nvSpPr>
            <p:spPr bwMode="auto">
              <a:xfrm>
                <a:off x="4350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6" name="Group 2559"/>
            <p:cNvGrpSpPr>
              <a:grpSpLocks/>
            </p:cNvGrpSpPr>
            <p:nvPr/>
          </p:nvGrpSpPr>
          <p:grpSpPr bwMode="auto">
            <a:xfrm>
              <a:off x="6786563" y="2743200"/>
              <a:ext cx="119063" cy="101600"/>
              <a:chOff x="4275" y="1728"/>
              <a:chExt cx="75" cy="64"/>
            </a:xfrm>
          </p:grpSpPr>
          <p:sp>
            <p:nvSpPr>
              <p:cNvPr id="54184" name="Rectangle 2557"/>
              <p:cNvSpPr>
                <a:spLocks noChangeArrowheads="1"/>
              </p:cNvSpPr>
              <p:nvPr/>
            </p:nvSpPr>
            <p:spPr bwMode="auto">
              <a:xfrm>
                <a:off x="4275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85" name="Rectangle 2558"/>
              <p:cNvSpPr>
                <a:spLocks noChangeArrowheads="1"/>
              </p:cNvSpPr>
              <p:nvPr/>
            </p:nvSpPr>
            <p:spPr bwMode="auto">
              <a:xfrm>
                <a:off x="4275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7" name="Group 2562"/>
            <p:cNvGrpSpPr>
              <a:grpSpLocks/>
            </p:cNvGrpSpPr>
            <p:nvPr/>
          </p:nvGrpSpPr>
          <p:grpSpPr bwMode="auto">
            <a:xfrm>
              <a:off x="6786563" y="2640013"/>
              <a:ext cx="119063" cy="103188"/>
              <a:chOff x="4275" y="1663"/>
              <a:chExt cx="75" cy="65"/>
            </a:xfrm>
          </p:grpSpPr>
          <p:sp>
            <p:nvSpPr>
              <p:cNvPr id="54182" name="Rectangle 2560"/>
              <p:cNvSpPr>
                <a:spLocks noChangeArrowheads="1"/>
              </p:cNvSpPr>
              <p:nvPr/>
            </p:nvSpPr>
            <p:spPr bwMode="auto">
              <a:xfrm>
                <a:off x="4275" y="1663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83" name="Rectangle 2561"/>
              <p:cNvSpPr>
                <a:spLocks noChangeArrowheads="1"/>
              </p:cNvSpPr>
              <p:nvPr/>
            </p:nvSpPr>
            <p:spPr bwMode="auto">
              <a:xfrm>
                <a:off x="4275" y="1663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8" name="Group 2565"/>
            <p:cNvGrpSpPr>
              <a:grpSpLocks/>
            </p:cNvGrpSpPr>
            <p:nvPr/>
          </p:nvGrpSpPr>
          <p:grpSpPr bwMode="auto">
            <a:xfrm>
              <a:off x="6667500" y="2743200"/>
              <a:ext cx="119063" cy="101600"/>
              <a:chOff x="4200" y="1728"/>
              <a:chExt cx="75" cy="64"/>
            </a:xfrm>
          </p:grpSpPr>
          <p:sp>
            <p:nvSpPr>
              <p:cNvPr id="54180" name="Rectangle 2563"/>
              <p:cNvSpPr>
                <a:spLocks noChangeArrowheads="1"/>
              </p:cNvSpPr>
              <p:nvPr/>
            </p:nvSpPr>
            <p:spPr bwMode="auto">
              <a:xfrm>
                <a:off x="4200" y="172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81" name="Rectangle 2564"/>
              <p:cNvSpPr>
                <a:spLocks noChangeArrowheads="1"/>
              </p:cNvSpPr>
              <p:nvPr/>
            </p:nvSpPr>
            <p:spPr bwMode="auto">
              <a:xfrm>
                <a:off x="4200" y="172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89" name="Group 2568"/>
            <p:cNvGrpSpPr>
              <a:grpSpLocks/>
            </p:cNvGrpSpPr>
            <p:nvPr/>
          </p:nvGrpSpPr>
          <p:grpSpPr bwMode="auto">
            <a:xfrm>
              <a:off x="6427788" y="2786063"/>
              <a:ext cx="120650" cy="161925"/>
              <a:chOff x="4049" y="1755"/>
              <a:chExt cx="76" cy="102"/>
            </a:xfrm>
          </p:grpSpPr>
          <p:sp>
            <p:nvSpPr>
              <p:cNvPr id="54178" name="Rectangle 2566"/>
              <p:cNvSpPr>
                <a:spLocks noChangeArrowheads="1"/>
              </p:cNvSpPr>
              <p:nvPr/>
            </p:nvSpPr>
            <p:spPr bwMode="auto">
              <a:xfrm>
                <a:off x="4049" y="1755"/>
                <a:ext cx="76" cy="10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79" name="Rectangle 2567"/>
              <p:cNvSpPr>
                <a:spLocks noChangeArrowheads="1"/>
              </p:cNvSpPr>
              <p:nvPr/>
            </p:nvSpPr>
            <p:spPr bwMode="auto">
              <a:xfrm>
                <a:off x="4049" y="1755"/>
                <a:ext cx="76" cy="10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0" name="Group 2571"/>
            <p:cNvGrpSpPr>
              <a:grpSpLocks/>
            </p:cNvGrpSpPr>
            <p:nvPr/>
          </p:nvGrpSpPr>
          <p:grpSpPr bwMode="auto">
            <a:xfrm>
              <a:off x="7085013" y="2794000"/>
              <a:ext cx="58738" cy="50800"/>
              <a:chOff x="4463" y="1760"/>
              <a:chExt cx="37" cy="32"/>
            </a:xfrm>
          </p:grpSpPr>
          <p:sp>
            <p:nvSpPr>
              <p:cNvPr id="54176" name="Rectangle 2569"/>
              <p:cNvSpPr>
                <a:spLocks noChangeArrowheads="1"/>
              </p:cNvSpPr>
              <p:nvPr/>
            </p:nvSpPr>
            <p:spPr bwMode="auto">
              <a:xfrm>
                <a:off x="4463" y="1760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77" name="Rectangle 2570"/>
              <p:cNvSpPr>
                <a:spLocks noChangeArrowheads="1"/>
              </p:cNvSpPr>
              <p:nvPr/>
            </p:nvSpPr>
            <p:spPr bwMode="auto">
              <a:xfrm>
                <a:off x="4463" y="1760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254" name="Rectangle 2572"/>
            <p:cNvSpPr>
              <a:spLocks noChangeArrowheads="1"/>
            </p:cNvSpPr>
            <p:nvPr/>
          </p:nvSpPr>
          <p:spPr bwMode="auto">
            <a:xfrm>
              <a:off x="8126413" y="3867150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255" name="Rectangle 2573"/>
            <p:cNvSpPr>
              <a:spLocks noChangeArrowheads="1"/>
            </p:cNvSpPr>
            <p:nvPr/>
          </p:nvSpPr>
          <p:spPr bwMode="auto">
            <a:xfrm>
              <a:off x="8126413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91" name="Group 2576"/>
            <p:cNvGrpSpPr>
              <a:grpSpLocks/>
            </p:cNvGrpSpPr>
            <p:nvPr/>
          </p:nvGrpSpPr>
          <p:grpSpPr bwMode="auto">
            <a:xfrm>
              <a:off x="8126413" y="3662363"/>
              <a:ext cx="119063" cy="103188"/>
              <a:chOff x="5119" y="2307"/>
              <a:chExt cx="75" cy="65"/>
            </a:xfrm>
          </p:grpSpPr>
          <p:sp>
            <p:nvSpPr>
              <p:cNvPr id="54174" name="Rectangle 2574"/>
              <p:cNvSpPr>
                <a:spLocks noChangeArrowheads="1"/>
              </p:cNvSpPr>
              <p:nvPr/>
            </p:nvSpPr>
            <p:spPr bwMode="auto">
              <a:xfrm>
                <a:off x="5119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75" name="Rectangle 2575"/>
              <p:cNvSpPr>
                <a:spLocks noChangeArrowheads="1"/>
              </p:cNvSpPr>
              <p:nvPr/>
            </p:nvSpPr>
            <p:spPr bwMode="auto">
              <a:xfrm>
                <a:off x="5119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2" name="Group 2579"/>
            <p:cNvGrpSpPr>
              <a:grpSpLocks/>
            </p:cNvGrpSpPr>
            <p:nvPr/>
          </p:nvGrpSpPr>
          <p:grpSpPr bwMode="auto">
            <a:xfrm>
              <a:off x="8245475" y="3662363"/>
              <a:ext cx="120650" cy="103188"/>
              <a:chOff x="5194" y="2307"/>
              <a:chExt cx="76" cy="65"/>
            </a:xfrm>
          </p:grpSpPr>
          <p:sp>
            <p:nvSpPr>
              <p:cNvPr id="54172" name="Rectangle 2577"/>
              <p:cNvSpPr>
                <a:spLocks noChangeArrowheads="1"/>
              </p:cNvSpPr>
              <p:nvPr/>
            </p:nvSpPr>
            <p:spPr bwMode="auto">
              <a:xfrm>
                <a:off x="5194" y="2307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73" name="Rectangle 2578"/>
              <p:cNvSpPr>
                <a:spLocks noChangeArrowheads="1"/>
              </p:cNvSpPr>
              <p:nvPr/>
            </p:nvSpPr>
            <p:spPr bwMode="auto">
              <a:xfrm>
                <a:off x="5194" y="2307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3" name="Group 2582"/>
            <p:cNvGrpSpPr>
              <a:grpSpLocks/>
            </p:cNvGrpSpPr>
            <p:nvPr/>
          </p:nvGrpSpPr>
          <p:grpSpPr bwMode="auto">
            <a:xfrm>
              <a:off x="8366125" y="3765550"/>
              <a:ext cx="119063" cy="101600"/>
              <a:chOff x="5270" y="2372"/>
              <a:chExt cx="75" cy="64"/>
            </a:xfrm>
          </p:grpSpPr>
          <p:sp>
            <p:nvSpPr>
              <p:cNvPr id="54170" name="Rectangle 2580"/>
              <p:cNvSpPr>
                <a:spLocks noChangeArrowheads="1"/>
              </p:cNvSpPr>
              <p:nvPr/>
            </p:nvSpPr>
            <p:spPr bwMode="auto">
              <a:xfrm>
                <a:off x="5270" y="2372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71" name="Rectangle 2581"/>
              <p:cNvSpPr>
                <a:spLocks noChangeArrowheads="1"/>
              </p:cNvSpPr>
              <p:nvPr/>
            </p:nvSpPr>
            <p:spPr bwMode="auto">
              <a:xfrm>
                <a:off x="5270" y="2372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259" name="Rectangle 2583"/>
            <p:cNvSpPr>
              <a:spLocks noChangeArrowheads="1"/>
            </p:cNvSpPr>
            <p:nvPr/>
          </p:nvSpPr>
          <p:spPr bwMode="auto">
            <a:xfrm>
              <a:off x="8245475" y="3867150"/>
              <a:ext cx="120650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94" name="Group 2586"/>
            <p:cNvGrpSpPr>
              <a:grpSpLocks/>
            </p:cNvGrpSpPr>
            <p:nvPr/>
          </p:nvGrpSpPr>
          <p:grpSpPr bwMode="auto">
            <a:xfrm>
              <a:off x="8366125" y="3970338"/>
              <a:ext cx="173038" cy="101600"/>
              <a:chOff x="5270" y="2501"/>
              <a:chExt cx="109" cy="64"/>
            </a:xfrm>
          </p:grpSpPr>
          <p:sp>
            <p:nvSpPr>
              <p:cNvPr id="54168" name="Rectangle 2584"/>
              <p:cNvSpPr>
                <a:spLocks noChangeArrowheads="1"/>
              </p:cNvSpPr>
              <p:nvPr/>
            </p:nvSpPr>
            <p:spPr bwMode="auto">
              <a:xfrm>
                <a:off x="5270" y="2501"/>
                <a:ext cx="109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69" name="Rectangle 2585"/>
              <p:cNvSpPr>
                <a:spLocks noChangeArrowheads="1"/>
              </p:cNvSpPr>
              <p:nvPr/>
            </p:nvSpPr>
            <p:spPr bwMode="auto">
              <a:xfrm>
                <a:off x="5270" y="2501"/>
                <a:ext cx="109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5" name="Group 2589"/>
            <p:cNvGrpSpPr>
              <a:grpSpLocks/>
            </p:cNvGrpSpPr>
            <p:nvPr/>
          </p:nvGrpSpPr>
          <p:grpSpPr bwMode="auto">
            <a:xfrm>
              <a:off x="8366125" y="3867150"/>
              <a:ext cx="119063" cy="103188"/>
              <a:chOff x="5270" y="2436"/>
              <a:chExt cx="75" cy="65"/>
            </a:xfrm>
          </p:grpSpPr>
          <p:sp>
            <p:nvSpPr>
              <p:cNvPr id="54166" name="Freeform 2587"/>
              <p:cNvSpPr>
                <a:spLocks/>
              </p:cNvSpPr>
              <p:nvPr/>
            </p:nvSpPr>
            <p:spPr bwMode="auto">
              <a:xfrm>
                <a:off x="5270" y="2436"/>
                <a:ext cx="75" cy="65"/>
              </a:xfrm>
              <a:custGeom>
                <a:avLst/>
                <a:gdLst>
                  <a:gd name="T0" fmla="*/ 0 w 75"/>
                  <a:gd name="T1" fmla="*/ 0 h 65"/>
                  <a:gd name="T2" fmla="*/ 75 w 75"/>
                  <a:gd name="T3" fmla="*/ 0 h 65"/>
                  <a:gd name="T4" fmla="*/ 0 w 75"/>
                  <a:gd name="T5" fmla="*/ 65 h 65"/>
                  <a:gd name="T6" fmla="*/ 0 w 75"/>
                  <a:gd name="T7" fmla="*/ 0 h 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"/>
                  <a:gd name="T13" fmla="*/ 0 h 65"/>
                  <a:gd name="T14" fmla="*/ 75 w 75"/>
                  <a:gd name="T15" fmla="*/ 65 h 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" h="65">
                    <a:moveTo>
                      <a:pt x="0" y="0"/>
                    </a:moveTo>
                    <a:lnTo>
                      <a:pt x="75" y="0"/>
                    </a:lnTo>
                    <a:lnTo>
                      <a:pt x="0" y="65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67" name="Freeform 2588"/>
              <p:cNvSpPr>
                <a:spLocks/>
              </p:cNvSpPr>
              <p:nvPr/>
            </p:nvSpPr>
            <p:spPr bwMode="auto">
              <a:xfrm>
                <a:off x="5270" y="2436"/>
                <a:ext cx="75" cy="65"/>
              </a:xfrm>
              <a:custGeom>
                <a:avLst/>
                <a:gdLst>
                  <a:gd name="T0" fmla="*/ 0 w 75"/>
                  <a:gd name="T1" fmla="*/ 0 h 65"/>
                  <a:gd name="T2" fmla="*/ 75 w 75"/>
                  <a:gd name="T3" fmla="*/ 0 h 65"/>
                  <a:gd name="T4" fmla="*/ 0 w 75"/>
                  <a:gd name="T5" fmla="*/ 65 h 65"/>
                  <a:gd name="T6" fmla="*/ 0 w 75"/>
                  <a:gd name="T7" fmla="*/ 0 h 65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5"/>
                  <a:gd name="T13" fmla="*/ 0 h 65"/>
                  <a:gd name="T14" fmla="*/ 75 w 75"/>
                  <a:gd name="T15" fmla="*/ 65 h 65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5" h="65">
                    <a:moveTo>
                      <a:pt x="0" y="0"/>
                    </a:moveTo>
                    <a:lnTo>
                      <a:pt x="75" y="0"/>
                    </a:lnTo>
                    <a:lnTo>
                      <a:pt x="0" y="65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262" name="Rectangle 2590"/>
            <p:cNvSpPr>
              <a:spLocks noChangeArrowheads="1"/>
            </p:cNvSpPr>
            <p:nvPr/>
          </p:nvSpPr>
          <p:spPr bwMode="auto">
            <a:xfrm>
              <a:off x="8366125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5996" name="Group 2593"/>
            <p:cNvGrpSpPr>
              <a:grpSpLocks/>
            </p:cNvGrpSpPr>
            <p:nvPr/>
          </p:nvGrpSpPr>
          <p:grpSpPr bwMode="auto">
            <a:xfrm>
              <a:off x="8218488" y="3560763"/>
              <a:ext cx="119063" cy="101600"/>
              <a:chOff x="5177" y="2243"/>
              <a:chExt cx="75" cy="64"/>
            </a:xfrm>
          </p:grpSpPr>
          <p:sp>
            <p:nvSpPr>
              <p:cNvPr id="54164" name="Rectangle 2591"/>
              <p:cNvSpPr>
                <a:spLocks noChangeArrowheads="1"/>
              </p:cNvSpPr>
              <p:nvPr/>
            </p:nvSpPr>
            <p:spPr bwMode="auto">
              <a:xfrm>
                <a:off x="5177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65" name="Rectangle 2592"/>
              <p:cNvSpPr>
                <a:spLocks noChangeArrowheads="1"/>
              </p:cNvSpPr>
              <p:nvPr/>
            </p:nvSpPr>
            <p:spPr bwMode="auto">
              <a:xfrm>
                <a:off x="5177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7" name="Group 2596"/>
            <p:cNvGrpSpPr>
              <a:grpSpLocks/>
            </p:cNvGrpSpPr>
            <p:nvPr/>
          </p:nvGrpSpPr>
          <p:grpSpPr bwMode="auto">
            <a:xfrm>
              <a:off x="8218488" y="3459163"/>
              <a:ext cx="119063" cy="101600"/>
              <a:chOff x="5177" y="2179"/>
              <a:chExt cx="75" cy="64"/>
            </a:xfrm>
          </p:grpSpPr>
          <p:sp>
            <p:nvSpPr>
              <p:cNvPr id="54162" name="Rectangle 2594"/>
              <p:cNvSpPr>
                <a:spLocks noChangeArrowheads="1"/>
              </p:cNvSpPr>
              <p:nvPr/>
            </p:nvSpPr>
            <p:spPr bwMode="auto">
              <a:xfrm>
                <a:off x="5177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63" name="Rectangle 2595"/>
              <p:cNvSpPr>
                <a:spLocks noChangeArrowheads="1"/>
              </p:cNvSpPr>
              <p:nvPr/>
            </p:nvSpPr>
            <p:spPr bwMode="auto">
              <a:xfrm>
                <a:off x="5177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8" name="Group 2599"/>
            <p:cNvGrpSpPr>
              <a:grpSpLocks/>
            </p:cNvGrpSpPr>
            <p:nvPr/>
          </p:nvGrpSpPr>
          <p:grpSpPr bwMode="auto">
            <a:xfrm>
              <a:off x="8218488" y="3355975"/>
              <a:ext cx="119063" cy="103188"/>
              <a:chOff x="5177" y="2114"/>
              <a:chExt cx="75" cy="65"/>
            </a:xfrm>
          </p:grpSpPr>
          <p:sp>
            <p:nvSpPr>
              <p:cNvPr id="54160" name="Rectangle 2597"/>
              <p:cNvSpPr>
                <a:spLocks noChangeArrowheads="1"/>
              </p:cNvSpPr>
              <p:nvPr/>
            </p:nvSpPr>
            <p:spPr bwMode="auto">
              <a:xfrm>
                <a:off x="5177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61" name="Rectangle 2598"/>
              <p:cNvSpPr>
                <a:spLocks noChangeArrowheads="1"/>
              </p:cNvSpPr>
              <p:nvPr/>
            </p:nvSpPr>
            <p:spPr bwMode="auto">
              <a:xfrm>
                <a:off x="5177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5999" name="Group 2602"/>
            <p:cNvGrpSpPr>
              <a:grpSpLocks/>
            </p:cNvGrpSpPr>
            <p:nvPr/>
          </p:nvGrpSpPr>
          <p:grpSpPr bwMode="auto">
            <a:xfrm>
              <a:off x="8218488" y="3254375"/>
              <a:ext cx="119063" cy="101600"/>
              <a:chOff x="5177" y="2050"/>
              <a:chExt cx="75" cy="64"/>
            </a:xfrm>
          </p:grpSpPr>
          <p:sp>
            <p:nvSpPr>
              <p:cNvPr id="54158" name="Rectangle 2600"/>
              <p:cNvSpPr>
                <a:spLocks noChangeArrowheads="1"/>
              </p:cNvSpPr>
              <p:nvPr/>
            </p:nvSpPr>
            <p:spPr bwMode="auto">
              <a:xfrm>
                <a:off x="5177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59" name="Rectangle 2601"/>
              <p:cNvSpPr>
                <a:spLocks noChangeArrowheads="1"/>
              </p:cNvSpPr>
              <p:nvPr/>
            </p:nvSpPr>
            <p:spPr bwMode="auto">
              <a:xfrm>
                <a:off x="5177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0" name="Group 2605"/>
            <p:cNvGrpSpPr>
              <a:grpSpLocks/>
            </p:cNvGrpSpPr>
            <p:nvPr/>
          </p:nvGrpSpPr>
          <p:grpSpPr bwMode="auto">
            <a:xfrm>
              <a:off x="8218488" y="3151188"/>
              <a:ext cx="119063" cy="103188"/>
              <a:chOff x="5177" y="1985"/>
              <a:chExt cx="75" cy="65"/>
            </a:xfrm>
          </p:grpSpPr>
          <p:sp>
            <p:nvSpPr>
              <p:cNvPr id="54156" name="Rectangle 2603"/>
              <p:cNvSpPr>
                <a:spLocks noChangeArrowheads="1"/>
              </p:cNvSpPr>
              <p:nvPr/>
            </p:nvSpPr>
            <p:spPr bwMode="auto">
              <a:xfrm>
                <a:off x="5177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57" name="Rectangle 2604"/>
              <p:cNvSpPr>
                <a:spLocks noChangeArrowheads="1"/>
              </p:cNvSpPr>
              <p:nvPr/>
            </p:nvSpPr>
            <p:spPr bwMode="auto">
              <a:xfrm>
                <a:off x="5177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1" name="Group 2608"/>
            <p:cNvGrpSpPr>
              <a:grpSpLocks/>
            </p:cNvGrpSpPr>
            <p:nvPr/>
          </p:nvGrpSpPr>
          <p:grpSpPr bwMode="auto">
            <a:xfrm>
              <a:off x="8218488" y="3100388"/>
              <a:ext cx="119063" cy="50800"/>
              <a:chOff x="5177" y="1953"/>
              <a:chExt cx="75" cy="32"/>
            </a:xfrm>
          </p:grpSpPr>
          <p:sp>
            <p:nvSpPr>
              <p:cNvPr id="54154" name="Rectangle 2606"/>
              <p:cNvSpPr>
                <a:spLocks noChangeArrowheads="1"/>
              </p:cNvSpPr>
              <p:nvPr/>
            </p:nvSpPr>
            <p:spPr bwMode="auto">
              <a:xfrm>
                <a:off x="5177" y="1953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55" name="Rectangle 2607"/>
              <p:cNvSpPr>
                <a:spLocks noChangeArrowheads="1"/>
              </p:cNvSpPr>
              <p:nvPr/>
            </p:nvSpPr>
            <p:spPr bwMode="auto">
              <a:xfrm>
                <a:off x="5177" y="1953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2" name="Group 2611"/>
            <p:cNvGrpSpPr>
              <a:grpSpLocks/>
            </p:cNvGrpSpPr>
            <p:nvPr/>
          </p:nvGrpSpPr>
          <p:grpSpPr bwMode="auto">
            <a:xfrm>
              <a:off x="8097838" y="3459163"/>
              <a:ext cx="120650" cy="101600"/>
              <a:chOff x="5101" y="2179"/>
              <a:chExt cx="76" cy="64"/>
            </a:xfrm>
          </p:grpSpPr>
          <p:sp>
            <p:nvSpPr>
              <p:cNvPr id="54152" name="Rectangle 2609"/>
              <p:cNvSpPr>
                <a:spLocks noChangeArrowheads="1"/>
              </p:cNvSpPr>
              <p:nvPr/>
            </p:nvSpPr>
            <p:spPr bwMode="auto">
              <a:xfrm>
                <a:off x="5101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53" name="Rectangle 2610"/>
              <p:cNvSpPr>
                <a:spLocks noChangeArrowheads="1"/>
              </p:cNvSpPr>
              <p:nvPr/>
            </p:nvSpPr>
            <p:spPr bwMode="auto">
              <a:xfrm>
                <a:off x="5101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3" name="Group 2614"/>
            <p:cNvGrpSpPr>
              <a:grpSpLocks/>
            </p:cNvGrpSpPr>
            <p:nvPr/>
          </p:nvGrpSpPr>
          <p:grpSpPr bwMode="auto">
            <a:xfrm>
              <a:off x="8097838" y="3355975"/>
              <a:ext cx="120650" cy="103188"/>
              <a:chOff x="5101" y="2114"/>
              <a:chExt cx="76" cy="65"/>
            </a:xfrm>
          </p:grpSpPr>
          <p:sp>
            <p:nvSpPr>
              <p:cNvPr id="54150" name="Rectangle 2612"/>
              <p:cNvSpPr>
                <a:spLocks noChangeArrowheads="1"/>
              </p:cNvSpPr>
              <p:nvPr/>
            </p:nvSpPr>
            <p:spPr bwMode="auto">
              <a:xfrm>
                <a:off x="5101" y="2114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51" name="Rectangle 2613"/>
              <p:cNvSpPr>
                <a:spLocks noChangeArrowheads="1"/>
              </p:cNvSpPr>
              <p:nvPr/>
            </p:nvSpPr>
            <p:spPr bwMode="auto">
              <a:xfrm>
                <a:off x="5101" y="2114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4" name="Group 2617"/>
            <p:cNvGrpSpPr>
              <a:grpSpLocks/>
            </p:cNvGrpSpPr>
            <p:nvPr/>
          </p:nvGrpSpPr>
          <p:grpSpPr bwMode="auto">
            <a:xfrm>
              <a:off x="8097838" y="3254375"/>
              <a:ext cx="120650" cy="101600"/>
              <a:chOff x="5101" y="2050"/>
              <a:chExt cx="76" cy="64"/>
            </a:xfrm>
          </p:grpSpPr>
          <p:sp>
            <p:nvSpPr>
              <p:cNvPr id="54148" name="Rectangle 2615"/>
              <p:cNvSpPr>
                <a:spLocks noChangeArrowheads="1"/>
              </p:cNvSpPr>
              <p:nvPr/>
            </p:nvSpPr>
            <p:spPr bwMode="auto">
              <a:xfrm>
                <a:off x="5101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49" name="Rectangle 2616"/>
              <p:cNvSpPr>
                <a:spLocks noChangeArrowheads="1"/>
              </p:cNvSpPr>
              <p:nvPr/>
            </p:nvSpPr>
            <p:spPr bwMode="auto">
              <a:xfrm>
                <a:off x="5101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5" name="Group 2620"/>
            <p:cNvGrpSpPr>
              <a:grpSpLocks/>
            </p:cNvGrpSpPr>
            <p:nvPr/>
          </p:nvGrpSpPr>
          <p:grpSpPr bwMode="auto">
            <a:xfrm>
              <a:off x="8097838" y="3151188"/>
              <a:ext cx="120650" cy="103188"/>
              <a:chOff x="5101" y="1985"/>
              <a:chExt cx="76" cy="65"/>
            </a:xfrm>
          </p:grpSpPr>
          <p:sp>
            <p:nvSpPr>
              <p:cNvPr id="54146" name="Rectangle 2618"/>
              <p:cNvSpPr>
                <a:spLocks noChangeArrowheads="1"/>
              </p:cNvSpPr>
              <p:nvPr/>
            </p:nvSpPr>
            <p:spPr bwMode="auto">
              <a:xfrm>
                <a:off x="5101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47" name="Rectangle 2619"/>
              <p:cNvSpPr>
                <a:spLocks noChangeArrowheads="1"/>
              </p:cNvSpPr>
              <p:nvPr/>
            </p:nvSpPr>
            <p:spPr bwMode="auto">
              <a:xfrm>
                <a:off x="5101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6" name="Group 2623"/>
            <p:cNvGrpSpPr>
              <a:grpSpLocks/>
            </p:cNvGrpSpPr>
            <p:nvPr/>
          </p:nvGrpSpPr>
          <p:grpSpPr bwMode="auto">
            <a:xfrm>
              <a:off x="8097838" y="3100388"/>
              <a:ext cx="120650" cy="50800"/>
              <a:chOff x="5101" y="1953"/>
              <a:chExt cx="76" cy="32"/>
            </a:xfrm>
          </p:grpSpPr>
          <p:sp>
            <p:nvSpPr>
              <p:cNvPr id="54144" name="Rectangle 2621"/>
              <p:cNvSpPr>
                <a:spLocks noChangeArrowheads="1"/>
              </p:cNvSpPr>
              <p:nvPr/>
            </p:nvSpPr>
            <p:spPr bwMode="auto">
              <a:xfrm>
                <a:off x="5101" y="1953"/>
                <a:ext cx="76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45" name="Rectangle 2622"/>
              <p:cNvSpPr>
                <a:spLocks noChangeArrowheads="1"/>
              </p:cNvSpPr>
              <p:nvPr/>
            </p:nvSpPr>
            <p:spPr bwMode="auto">
              <a:xfrm>
                <a:off x="5101" y="1953"/>
                <a:ext cx="76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7" name="Group 2626"/>
            <p:cNvGrpSpPr>
              <a:grpSpLocks/>
            </p:cNvGrpSpPr>
            <p:nvPr/>
          </p:nvGrpSpPr>
          <p:grpSpPr bwMode="auto">
            <a:xfrm>
              <a:off x="8097838" y="2998788"/>
              <a:ext cx="60325" cy="101600"/>
              <a:chOff x="5101" y="1889"/>
              <a:chExt cx="38" cy="64"/>
            </a:xfrm>
          </p:grpSpPr>
          <p:sp>
            <p:nvSpPr>
              <p:cNvPr id="54142" name="Rectangle 2624"/>
              <p:cNvSpPr>
                <a:spLocks noChangeArrowheads="1"/>
              </p:cNvSpPr>
              <p:nvPr/>
            </p:nvSpPr>
            <p:spPr bwMode="auto">
              <a:xfrm>
                <a:off x="5101" y="1889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43" name="Rectangle 2625"/>
              <p:cNvSpPr>
                <a:spLocks noChangeArrowheads="1"/>
              </p:cNvSpPr>
              <p:nvPr/>
            </p:nvSpPr>
            <p:spPr bwMode="auto">
              <a:xfrm>
                <a:off x="5101" y="1889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8" name="Group 2629"/>
            <p:cNvGrpSpPr>
              <a:grpSpLocks/>
            </p:cNvGrpSpPr>
            <p:nvPr/>
          </p:nvGrpSpPr>
          <p:grpSpPr bwMode="auto">
            <a:xfrm>
              <a:off x="8337550" y="3560763"/>
              <a:ext cx="119063" cy="101600"/>
              <a:chOff x="5252" y="2243"/>
              <a:chExt cx="75" cy="64"/>
            </a:xfrm>
          </p:grpSpPr>
          <p:sp>
            <p:nvSpPr>
              <p:cNvPr id="54140" name="Rectangle 2627"/>
              <p:cNvSpPr>
                <a:spLocks noChangeArrowheads="1"/>
              </p:cNvSpPr>
              <p:nvPr/>
            </p:nvSpPr>
            <p:spPr bwMode="auto">
              <a:xfrm>
                <a:off x="5252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41" name="Rectangle 2628"/>
              <p:cNvSpPr>
                <a:spLocks noChangeArrowheads="1"/>
              </p:cNvSpPr>
              <p:nvPr/>
            </p:nvSpPr>
            <p:spPr bwMode="auto">
              <a:xfrm>
                <a:off x="5252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09" name="Group 2632"/>
            <p:cNvGrpSpPr>
              <a:grpSpLocks/>
            </p:cNvGrpSpPr>
            <p:nvPr/>
          </p:nvGrpSpPr>
          <p:grpSpPr bwMode="auto">
            <a:xfrm>
              <a:off x="8337550" y="3459163"/>
              <a:ext cx="119063" cy="101600"/>
              <a:chOff x="5252" y="2179"/>
              <a:chExt cx="75" cy="64"/>
            </a:xfrm>
          </p:grpSpPr>
          <p:sp>
            <p:nvSpPr>
              <p:cNvPr id="54138" name="Rectangle 2630"/>
              <p:cNvSpPr>
                <a:spLocks noChangeArrowheads="1"/>
              </p:cNvSpPr>
              <p:nvPr/>
            </p:nvSpPr>
            <p:spPr bwMode="auto">
              <a:xfrm>
                <a:off x="5252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39" name="Rectangle 2631"/>
              <p:cNvSpPr>
                <a:spLocks noChangeArrowheads="1"/>
              </p:cNvSpPr>
              <p:nvPr/>
            </p:nvSpPr>
            <p:spPr bwMode="auto">
              <a:xfrm>
                <a:off x="5252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0" name="Group 2635"/>
            <p:cNvGrpSpPr>
              <a:grpSpLocks/>
            </p:cNvGrpSpPr>
            <p:nvPr/>
          </p:nvGrpSpPr>
          <p:grpSpPr bwMode="auto">
            <a:xfrm>
              <a:off x="8337550" y="3355975"/>
              <a:ext cx="119063" cy="103188"/>
              <a:chOff x="5252" y="2114"/>
              <a:chExt cx="75" cy="65"/>
            </a:xfrm>
          </p:grpSpPr>
          <p:sp>
            <p:nvSpPr>
              <p:cNvPr id="54136" name="Rectangle 2633"/>
              <p:cNvSpPr>
                <a:spLocks noChangeArrowheads="1"/>
              </p:cNvSpPr>
              <p:nvPr/>
            </p:nvSpPr>
            <p:spPr bwMode="auto">
              <a:xfrm>
                <a:off x="5252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37" name="Rectangle 2634"/>
              <p:cNvSpPr>
                <a:spLocks noChangeArrowheads="1"/>
              </p:cNvSpPr>
              <p:nvPr/>
            </p:nvSpPr>
            <p:spPr bwMode="auto">
              <a:xfrm>
                <a:off x="5252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1" name="Group 2638"/>
            <p:cNvGrpSpPr>
              <a:grpSpLocks/>
            </p:cNvGrpSpPr>
            <p:nvPr/>
          </p:nvGrpSpPr>
          <p:grpSpPr bwMode="auto">
            <a:xfrm>
              <a:off x="8337550" y="3254375"/>
              <a:ext cx="119063" cy="101600"/>
              <a:chOff x="5252" y="2050"/>
              <a:chExt cx="75" cy="64"/>
            </a:xfrm>
          </p:grpSpPr>
          <p:sp>
            <p:nvSpPr>
              <p:cNvPr id="54134" name="Rectangle 2636"/>
              <p:cNvSpPr>
                <a:spLocks noChangeArrowheads="1"/>
              </p:cNvSpPr>
              <p:nvPr/>
            </p:nvSpPr>
            <p:spPr bwMode="auto">
              <a:xfrm>
                <a:off x="5252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35" name="Rectangle 2637"/>
              <p:cNvSpPr>
                <a:spLocks noChangeArrowheads="1"/>
              </p:cNvSpPr>
              <p:nvPr/>
            </p:nvSpPr>
            <p:spPr bwMode="auto">
              <a:xfrm>
                <a:off x="5252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2" name="Group 2641"/>
            <p:cNvGrpSpPr>
              <a:grpSpLocks/>
            </p:cNvGrpSpPr>
            <p:nvPr/>
          </p:nvGrpSpPr>
          <p:grpSpPr bwMode="auto">
            <a:xfrm>
              <a:off x="8337550" y="3151188"/>
              <a:ext cx="119063" cy="103188"/>
              <a:chOff x="5252" y="1985"/>
              <a:chExt cx="75" cy="65"/>
            </a:xfrm>
          </p:grpSpPr>
          <p:sp>
            <p:nvSpPr>
              <p:cNvPr id="54132" name="Rectangle 2639"/>
              <p:cNvSpPr>
                <a:spLocks noChangeArrowheads="1"/>
              </p:cNvSpPr>
              <p:nvPr/>
            </p:nvSpPr>
            <p:spPr bwMode="auto">
              <a:xfrm>
                <a:off x="5252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33" name="Rectangle 2640"/>
              <p:cNvSpPr>
                <a:spLocks noChangeArrowheads="1"/>
              </p:cNvSpPr>
              <p:nvPr/>
            </p:nvSpPr>
            <p:spPr bwMode="auto">
              <a:xfrm>
                <a:off x="5252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3" name="Group 2644"/>
            <p:cNvGrpSpPr>
              <a:grpSpLocks/>
            </p:cNvGrpSpPr>
            <p:nvPr/>
          </p:nvGrpSpPr>
          <p:grpSpPr bwMode="auto">
            <a:xfrm>
              <a:off x="8337550" y="3100388"/>
              <a:ext cx="119063" cy="50800"/>
              <a:chOff x="5252" y="1953"/>
              <a:chExt cx="75" cy="32"/>
            </a:xfrm>
          </p:grpSpPr>
          <p:sp>
            <p:nvSpPr>
              <p:cNvPr id="54130" name="Rectangle 2642"/>
              <p:cNvSpPr>
                <a:spLocks noChangeArrowheads="1"/>
              </p:cNvSpPr>
              <p:nvPr/>
            </p:nvSpPr>
            <p:spPr bwMode="auto">
              <a:xfrm>
                <a:off x="5252" y="1953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31" name="Rectangle 2643"/>
              <p:cNvSpPr>
                <a:spLocks noChangeArrowheads="1"/>
              </p:cNvSpPr>
              <p:nvPr/>
            </p:nvSpPr>
            <p:spPr bwMode="auto">
              <a:xfrm>
                <a:off x="5252" y="1953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4" name="Group 2647"/>
            <p:cNvGrpSpPr>
              <a:grpSpLocks/>
            </p:cNvGrpSpPr>
            <p:nvPr/>
          </p:nvGrpSpPr>
          <p:grpSpPr bwMode="auto">
            <a:xfrm>
              <a:off x="8456613" y="3560763"/>
              <a:ext cx="119063" cy="101600"/>
              <a:chOff x="5327" y="2243"/>
              <a:chExt cx="75" cy="64"/>
            </a:xfrm>
          </p:grpSpPr>
          <p:sp>
            <p:nvSpPr>
              <p:cNvPr id="54128" name="Rectangle 2645"/>
              <p:cNvSpPr>
                <a:spLocks noChangeArrowheads="1"/>
              </p:cNvSpPr>
              <p:nvPr/>
            </p:nvSpPr>
            <p:spPr bwMode="auto">
              <a:xfrm>
                <a:off x="5327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29" name="Rectangle 2646"/>
              <p:cNvSpPr>
                <a:spLocks noChangeArrowheads="1"/>
              </p:cNvSpPr>
              <p:nvPr/>
            </p:nvSpPr>
            <p:spPr bwMode="auto">
              <a:xfrm>
                <a:off x="5327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5" name="Group 2650"/>
            <p:cNvGrpSpPr>
              <a:grpSpLocks/>
            </p:cNvGrpSpPr>
            <p:nvPr/>
          </p:nvGrpSpPr>
          <p:grpSpPr bwMode="auto">
            <a:xfrm>
              <a:off x="8456613" y="3459163"/>
              <a:ext cx="119063" cy="101600"/>
              <a:chOff x="5327" y="2179"/>
              <a:chExt cx="75" cy="64"/>
            </a:xfrm>
          </p:grpSpPr>
          <p:sp>
            <p:nvSpPr>
              <p:cNvPr id="54126" name="Rectangle 2648"/>
              <p:cNvSpPr>
                <a:spLocks noChangeArrowheads="1"/>
              </p:cNvSpPr>
              <p:nvPr/>
            </p:nvSpPr>
            <p:spPr bwMode="auto">
              <a:xfrm>
                <a:off x="5327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27" name="Rectangle 2649"/>
              <p:cNvSpPr>
                <a:spLocks noChangeArrowheads="1"/>
              </p:cNvSpPr>
              <p:nvPr/>
            </p:nvSpPr>
            <p:spPr bwMode="auto">
              <a:xfrm>
                <a:off x="5327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6" name="Group 2653"/>
            <p:cNvGrpSpPr>
              <a:grpSpLocks/>
            </p:cNvGrpSpPr>
            <p:nvPr/>
          </p:nvGrpSpPr>
          <p:grpSpPr bwMode="auto">
            <a:xfrm>
              <a:off x="8456613" y="3355975"/>
              <a:ext cx="119063" cy="103188"/>
              <a:chOff x="5327" y="2114"/>
              <a:chExt cx="75" cy="65"/>
            </a:xfrm>
          </p:grpSpPr>
          <p:sp>
            <p:nvSpPr>
              <p:cNvPr id="54124" name="Rectangle 2651"/>
              <p:cNvSpPr>
                <a:spLocks noChangeArrowheads="1"/>
              </p:cNvSpPr>
              <p:nvPr/>
            </p:nvSpPr>
            <p:spPr bwMode="auto">
              <a:xfrm>
                <a:off x="5327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25" name="Rectangle 2652"/>
              <p:cNvSpPr>
                <a:spLocks noChangeArrowheads="1"/>
              </p:cNvSpPr>
              <p:nvPr/>
            </p:nvSpPr>
            <p:spPr bwMode="auto">
              <a:xfrm>
                <a:off x="5327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7" name="Group 2656"/>
            <p:cNvGrpSpPr>
              <a:grpSpLocks/>
            </p:cNvGrpSpPr>
            <p:nvPr/>
          </p:nvGrpSpPr>
          <p:grpSpPr bwMode="auto">
            <a:xfrm>
              <a:off x="8456613" y="3254375"/>
              <a:ext cx="119063" cy="101600"/>
              <a:chOff x="5327" y="2050"/>
              <a:chExt cx="75" cy="64"/>
            </a:xfrm>
          </p:grpSpPr>
          <p:sp>
            <p:nvSpPr>
              <p:cNvPr id="54122" name="Rectangle 2654"/>
              <p:cNvSpPr>
                <a:spLocks noChangeArrowheads="1"/>
              </p:cNvSpPr>
              <p:nvPr/>
            </p:nvSpPr>
            <p:spPr bwMode="auto">
              <a:xfrm>
                <a:off x="5327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23" name="Rectangle 2655"/>
              <p:cNvSpPr>
                <a:spLocks noChangeArrowheads="1"/>
              </p:cNvSpPr>
              <p:nvPr/>
            </p:nvSpPr>
            <p:spPr bwMode="auto">
              <a:xfrm>
                <a:off x="5327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8" name="Group 2659"/>
            <p:cNvGrpSpPr>
              <a:grpSpLocks/>
            </p:cNvGrpSpPr>
            <p:nvPr/>
          </p:nvGrpSpPr>
          <p:grpSpPr bwMode="auto">
            <a:xfrm>
              <a:off x="8456613" y="3151188"/>
              <a:ext cx="119063" cy="103188"/>
              <a:chOff x="5327" y="1985"/>
              <a:chExt cx="75" cy="65"/>
            </a:xfrm>
          </p:grpSpPr>
          <p:sp>
            <p:nvSpPr>
              <p:cNvPr id="54120" name="Rectangle 2657"/>
              <p:cNvSpPr>
                <a:spLocks noChangeArrowheads="1"/>
              </p:cNvSpPr>
              <p:nvPr/>
            </p:nvSpPr>
            <p:spPr bwMode="auto">
              <a:xfrm>
                <a:off x="5327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21" name="Rectangle 2658"/>
              <p:cNvSpPr>
                <a:spLocks noChangeArrowheads="1"/>
              </p:cNvSpPr>
              <p:nvPr/>
            </p:nvSpPr>
            <p:spPr bwMode="auto">
              <a:xfrm>
                <a:off x="5327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19" name="Group 2662"/>
            <p:cNvGrpSpPr>
              <a:grpSpLocks/>
            </p:cNvGrpSpPr>
            <p:nvPr/>
          </p:nvGrpSpPr>
          <p:grpSpPr bwMode="auto">
            <a:xfrm>
              <a:off x="8456613" y="3100388"/>
              <a:ext cx="119063" cy="50800"/>
              <a:chOff x="5327" y="1953"/>
              <a:chExt cx="75" cy="32"/>
            </a:xfrm>
          </p:grpSpPr>
          <p:sp>
            <p:nvSpPr>
              <p:cNvPr id="54118" name="Rectangle 2660"/>
              <p:cNvSpPr>
                <a:spLocks noChangeArrowheads="1"/>
              </p:cNvSpPr>
              <p:nvPr/>
            </p:nvSpPr>
            <p:spPr bwMode="auto">
              <a:xfrm>
                <a:off x="5327" y="1953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19" name="Rectangle 2661"/>
              <p:cNvSpPr>
                <a:spLocks noChangeArrowheads="1"/>
              </p:cNvSpPr>
              <p:nvPr/>
            </p:nvSpPr>
            <p:spPr bwMode="auto">
              <a:xfrm>
                <a:off x="5327" y="1953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0" name="Group 2665"/>
            <p:cNvGrpSpPr>
              <a:grpSpLocks/>
            </p:cNvGrpSpPr>
            <p:nvPr/>
          </p:nvGrpSpPr>
          <p:grpSpPr bwMode="auto">
            <a:xfrm>
              <a:off x="8575675" y="3355975"/>
              <a:ext cx="119063" cy="103188"/>
              <a:chOff x="5402" y="2114"/>
              <a:chExt cx="75" cy="65"/>
            </a:xfrm>
          </p:grpSpPr>
          <p:sp>
            <p:nvSpPr>
              <p:cNvPr id="54116" name="Rectangle 2663"/>
              <p:cNvSpPr>
                <a:spLocks noChangeArrowheads="1"/>
              </p:cNvSpPr>
              <p:nvPr/>
            </p:nvSpPr>
            <p:spPr bwMode="auto">
              <a:xfrm>
                <a:off x="5402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17" name="Rectangle 2664"/>
              <p:cNvSpPr>
                <a:spLocks noChangeArrowheads="1"/>
              </p:cNvSpPr>
              <p:nvPr/>
            </p:nvSpPr>
            <p:spPr bwMode="auto">
              <a:xfrm>
                <a:off x="5402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1" name="Group 2668"/>
            <p:cNvGrpSpPr>
              <a:grpSpLocks/>
            </p:cNvGrpSpPr>
            <p:nvPr/>
          </p:nvGrpSpPr>
          <p:grpSpPr bwMode="auto">
            <a:xfrm>
              <a:off x="8575675" y="3254375"/>
              <a:ext cx="119063" cy="101600"/>
              <a:chOff x="5402" y="2050"/>
              <a:chExt cx="75" cy="64"/>
            </a:xfrm>
          </p:grpSpPr>
          <p:sp>
            <p:nvSpPr>
              <p:cNvPr id="54114" name="Rectangle 2666"/>
              <p:cNvSpPr>
                <a:spLocks noChangeArrowheads="1"/>
              </p:cNvSpPr>
              <p:nvPr/>
            </p:nvSpPr>
            <p:spPr bwMode="auto">
              <a:xfrm>
                <a:off x="5402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15" name="Rectangle 2667"/>
              <p:cNvSpPr>
                <a:spLocks noChangeArrowheads="1"/>
              </p:cNvSpPr>
              <p:nvPr/>
            </p:nvSpPr>
            <p:spPr bwMode="auto">
              <a:xfrm>
                <a:off x="5402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2" name="Group 2671"/>
            <p:cNvGrpSpPr>
              <a:grpSpLocks/>
            </p:cNvGrpSpPr>
            <p:nvPr/>
          </p:nvGrpSpPr>
          <p:grpSpPr bwMode="auto">
            <a:xfrm>
              <a:off x="8575675" y="3151188"/>
              <a:ext cx="119063" cy="103188"/>
              <a:chOff x="5402" y="1985"/>
              <a:chExt cx="75" cy="65"/>
            </a:xfrm>
          </p:grpSpPr>
          <p:sp>
            <p:nvSpPr>
              <p:cNvPr id="54112" name="Rectangle 2669"/>
              <p:cNvSpPr>
                <a:spLocks noChangeArrowheads="1"/>
              </p:cNvSpPr>
              <p:nvPr/>
            </p:nvSpPr>
            <p:spPr bwMode="auto">
              <a:xfrm>
                <a:off x="5402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13" name="Rectangle 2670"/>
              <p:cNvSpPr>
                <a:spLocks noChangeArrowheads="1"/>
              </p:cNvSpPr>
              <p:nvPr/>
            </p:nvSpPr>
            <p:spPr bwMode="auto">
              <a:xfrm>
                <a:off x="5402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3" name="Group 2674"/>
            <p:cNvGrpSpPr>
              <a:grpSpLocks/>
            </p:cNvGrpSpPr>
            <p:nvPr/>
          </p:nvGrpSpPr>
          <p:grpSpPr bwMode="auto">
            <a:xfrm>
              <a:off x="8575675" y="3100388"/>
              <a:ext cx="119063" cy="50800"/>
              <a:chOff x="5402" y="1953"/>
              <a:chExt cx="75" cy="32"/>
            </a:xfrm>
          </p:grpSpPr>
          <p:sp>
            <p:nvSpPr>
              <p:cNvPr id="54110" name="Rectangle 2672"/>
              <p:cNvSpPr>
                <a:spLocks noChangeArrowheads="1"/>
              </p:cNvSpPr>
              <p:nvPr/>
            </p:nvSpPr>
            <p:spPr bwMode="auto">
              <a:xfrm>
                <a:off x="5402" y="1953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11" name="Rectangle 2673"/>
              <p:cNvSpPr>
                <a:spLocks noChangeArrowheads="1"/>
              </p:cNvSpPr>
              <p:nvPr/>
            </p:nvSpPr>
            <p:spPr bwMode="auto">
              <a:xfrm>
                <a:off x="5402" y="1953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4" name="Group 2677"/>
            <p:cNvGrpSpPr>
              <a:grpSpLocks/>
            </p:cNvGrpSpPr>
            <p:nvPr/>
          </p:nvGrpSpPr>
          <p:grpSpPr bwMode="auto">
            <a:xfrm>
              <a:off x="8694738" y="3254375"/>
              <a:ext cx="119063" cy="101600"/>
              <a:chOff x="5477" y="2050"/>
              <a:chExt cx="75" cy="64"/>
            </a:xfrm>
          </p:grpSpPr>
          <p:sp>
            <p:nvSpPr>
              <p:cNvPr id="54108" name="Rectangle 2675"/>
              <p:cNvSpPr>
                <a:spLocks noChangeArrowheads="1"/>
              </p:cNvSpPr>
              <p:nvPr/>
            </p:nvSpPr>
            <p:spPr bwMode="auto">
              <a:xfrm>
                <a:off x="5477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09" name="Rectangle 2676"/>
              <p:cNvSpPr>
                <a:spLocks noChangeArrowheads="1"/>
              </p:cNvSpPr>
              <p:nvPr/>
            </p:nvSpPr>
            <p:spPr bwMode="auto">
              <a:xfrm>
                <a:off x="5477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5" name="Group 2680"/>
            <p:cNvGrpSpPr>
              <a:grpSpLocks/>
            </p:cNvGrpSpPr>
            <p:nvPr/>
          </p:nvGrpSpPr>
          <p:grpSpPr bwMode="auto">
            <a:xfrm>
              <a:off x="8694738" y="3151188"/>
              <a:ext cx="119063" cy="103188"/>
              <a:chOff x="5477" y="1985"/>
              <a:chExt cx="75" cy="65"/>
            </a:xfrm>
          </p:grpSpPr>
          <p:sp>
            <p:nvSpPr>
              <p:cNvPr id="54106" name="Rectangle 2678"/>
              <p:cNvSpPr>
                <a:spLocks noChangeArrowheads="1"/>
              </p:cNvSpPr>
              <p:nvPr/>
            </p:nvSpPr>
            <p:spPr bwMode="auto">
              <a:xfrm>
                <a:off x="5477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07" name="Rectangle 2679"/>
              <p:cNvSpPr>
                <a:spLocks noChangeArrowheads="1"/>
              </p:cNvSpPr>
              <p:nvPr/>
            </p:nvSpPr>
            <p:spPr bwMode="auto">
              <a:xfrm>
                <a:off x="5477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6" name="Group 2683"/>
            <p:cNvGrpSpPr>
              <a:grpSpLocks/>
            </p:cNvGrpSpPr>
            <p:nvPr/>
          </p:nvGrpSpPr>
          <p:grpSpPr bwMode="auto">
            <a:xfrm>
              <a:off x="8813800" y="3203575"/>
              <a:ext cx="119063" cy="101600"/>
              <a:chOff x="5552" y="2018"/>
              <a:chExt cx="75" cy="64"/>
            </a:xfrm>
          </p:grpSpPr>
          <p:sp>
            <p:nvSpPr>
              <p:cNvPr id="54104" name="Rectangle 2681"/>
              <p:cNvSpPr>
                <a:spLocks noChangeArrowheads="1"/>
              </p:cNvSpPr>
              <p:nvPr/>
            </p:nvSpPr>
            <p:spPr bwMode="auto">
              <a:xfrm>
                <a:off x="5552" y="201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05" name="Rectangle 2682"/>
              <p:cNvSpPr>
                <a:spLocks noChangeArrowheads="1"/>
              </p:cNvSpPr>
              <p:nvPr/>
            </p:nvSpPr>
            <p:spPr bwMode="auto">
              <a:xfrm>
                <a:off x="5552" y="201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7" name="Group 2686"/>
            <p:cNvGrpSpPr>
              <a:grpSpLocks/>
            </p:cNvGrpSpPr>
            <p:nvPr/>
          </p:nvGrpSpPr>
          <p:grpSpPr bwMode="auto">
            <a:xfrm>
              <a:off x="8813800" y="2998788"/>
              <a:ext cx="119063" cy="204788"/>
              <a:chOff x="5552" y="1889"/>
              <a:chExt cx="75" cy="129"/>
            </a:xfrm>
          </p:grpSpPr>
          <p:sp>
            <p:nvSpPr>
              <p:cNvPr id="54102" name="Rectangle 2684"/>
              <p:cNvSpPr>
                <a:spLocks noChangeArrowheads="1"/>
              </p:cNvSpPr>
              <p:nvPr/>
            </p:nvSpPr>
            <p:spPr bwMode="auto">
              <a:xfrm>
                <a:off x="5552" y="1889"/>
                <a:ext cx="75" cy="129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03" name="Rectangle 2685"/>
              <p:cNvSpPr>
                <a:spLocks noChangeArrowheads="1"/>
              </p:cNvSpPr>
              <p:nvPr/>
            </p:nvSpPr>
            <p:spPr bwMode="auto">
              <a:xfrm>
                <a:off x="5552" y="1889"/>
                <a:ext cx="75" cy="129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8" name="Group 2689"/>
            <p:cNvGrpSpPr>
              <a:grpSpLocks/>
            </p:cNvGrpSpPr>
            <p:nvPr/>
          </p:nvGrpSpPr>
          <p:grpSpPr bwMode="auto">
            <a:xfrm>
              <a:off x="8694738" y="3049588"/>
              <a:ext cx="119063" cy="101600"/>
              <a:chOff x="5477" y="1921"/>
              <a:chExt cx="75" cy="64"/>
            </a:xfrm>
          </p:grpSpPr>
          <p:sp>
            <p:nvSpPr>
              <p:cNvPr id="54100" name="Rectangle 2687"/>
              <p:cNvSpPr>
                <a:spLocks noChangeArrowheads="1"/>
              </p:cNvSpPr>
              <p:nvPr/>
            </p:nvSpPr>
            <p:spPr bwMode="auto">
              <a:xfrm>
                <a:off x="5477" y="1921"/>
                <a:ext cx="75" cy="64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101" name="Rectangle 2688"/>
              <p:cNvSpPr>
                <a:spLocks noChangeArrowheads="1"/>
              </p:cNvSpPr>
              <p:nvPr/>
            </p:nvSpPr>
            <p:spPr bwMode="auto">
              <a:xfrm>
                <a:off x="5477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29" name="Group 2692"/>
            <p:cNvGrpSpPr>
              <a:grpSpLocks/>
            </p:cNvGrpSpPr>
            <p:nvPr/>
          </p:nvGrpSpPr>
          <p:grpSpPr bwMode="auto">
            <a:xfrm>
              <a:off x="8697913" y="2998788"/>
              <a:ext cx="60325" cy="50800"/>
              <a:chOff x="5479" y="1889"/>
              <a:chExt cx="38" cy="32"/>
            </a:xfrm>
          </p:grpSpPr>
          <p:sp>
            <p:nvSpPr>
              <p:cNvPr id="54098" name="Rectangle 2690"/>
              <p:cNvSpPr>
                <a:spLocks noChangeArrowheads="1"/>
              </p:cNvSpPr>
              <p:nvPr/>
            </p:nvSpPr>
            <p:spPr bwMode="auto">
              <a:xfrm>
                <a:off x="5479" y="1889"/>
                <a:ext cx="38" cy="32"/>
              </a:xfrm>
              <a:prstGeom prst="rect">
                <a:avLst/>
              </a:prstGeom>
              <a:solidFill>
                <a:srgbClr val="00CC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99" name="Rectangle 2691"/>
              <p:cNvSpPr>
                <a:spLocks noChangeArrowheads="1"/>
              </p:cNvSpPr>
              <p:nvPr/>
            </p:nvSpPr>
            <p:spPr bwMode="auto">
              <a:xfrm>
                <a:off x="5479" y="1889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0" name="Group 2695"/>
            <p:cNvGrpSpPr>
              <a:grpSpLocks/>
            </p:cNvGrpSpPr>
            <p:nvPr/>
          </p:nvGrpSpPr>
          <p:grpSpPr bwMode="auto">
            <a:xfrm>
              <a:off x="8758238" y="2998788"/>
              <a:ext cx="58738" cy="50800"/>
              <a:chOff x="5517" y="1889"/>
              <a:chExt cx="37" cy="32"/>
            </a:xfrm>
          </p:grpSpPr>
          <p:sp>
            <p:nvSpPr>
              <p:cNvPr id="54096" name="Rectangle 2693"/>
              <p:cNvSpPr>
                <a:spLocks noChangeArrowheads="1"/>
              </p:cNvSpPr>
              <p:nvPr/>
            </p:nvSpPr>
            <p:spPr bwMode="auto">
              <a:xfrm>
                <a:off x="5517" y="1889"/>
                <a:ext cx="37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97" name="Rectangle 2694"/>
              <p:cNvSpPr>
                <a:spLocks noChangeArrowheads="1"/>
              </p:cNvSpPr>
              <p:nvPr/>
            </p:nvSpPr>
            <p:spPr bwMode="auto">
              <a:xfrm>
                <a:off x="5517" y="1889"/>
                <a:ext cx="37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1" name="Group 2698"/>
            <p:cNvGrpSpPr>
              <a:grpSpLocks/>
            </p:cNvGrpSpPr>
            <p:nvPr/>
          </p:nvGrpSpPr>
          <p:grpSpPr bwMode="auto">
            <a:xfrm>
              <a:off x="8697913" y="2895600"/>
              <a:ext cx="119063" cy="103188"/>
              <a:chOff x="5479" y="1824"/>
              <a:chExt cx="75" cy="65"/>
            </a:xfrm>
          </p:grpSpPr>
          <p:sp>
            <p:nvSpPr>
              <p:cNvPr id="54094" name="Rectangle 2696"/>
              <p:cNvSpPr>
                <a:spLocks noChangeArrowheads="1"/>
              </p:cNvSpPr>
              <p:nvPr/>
            </p:nvSpPr>
            <p:spPr bwMode="auto">
              <a:xfrm>
                <a:off x="5479" y="182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95" name="Rectangle 2697"/>
              <p:cNvSpPr>
                <a:spLocks noChangeArrowheads="1"/>
              </p:cNvSpPr>
              <p:nvPr/>
            </p:nvSpPr>
            <p:spPr bwMode="auto">
              <a:xfrm>
                <a:off x="5479" y="182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2" name="Group 2701"/>
            <p:cNvGrpSpPr>
              <a:grpSpLocks/>
            </p:cNvGrpSpPr>
            <p:nvPr/>
          </p:nvGrpSpPr>
          <p:grpSpPr bwMode="auto">
            <a:xfrm>
              <a:off x="7978775" y="3459163"/>
              <a:ext cx="119063" cy="50800"/>
              <a:chOff x="5026" y="2179"/>
              <a:chExt cx="75" cy="32"/>
            </a:xfrm>
          </p:grpSpPr>
          <p:sp>
            <p:nvSpPr>
              <p:cNvPr id="54092" name="Rectangle 2699"/>
              <p:cNvSpPr>
                <a:spLocks noChangeArrowheads="1"/>
              </p:cNvSpPr>
              <p:nvPr/>
            </p:nvSpPr>
            <p:spPr bwMode="auto">
              <a:xfrm>
                <a:off x="5026" y="2179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93" name="Rectangle 2700"/>
              <p:cNvSpPr>
                <a:spLocks noChangeArrowheads="1"/>
              </p:cNvSpPr>
              <p:nvPr/>
            </p:nvSpPr>
            <p:spPr bwMode="auto">
              <a:xfrm>
                <a:off x="5026" y="2179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3" name="Group 2704"/>
            <p:cNvGrpSpPr>
              <a:grpSpLocks/>
            </p:cNvGrpSpPr>
            <p:nvPr/>
          </p:nvGrpSpPr>
          <p:grpSpPr bwMode="auto">
            <a:xfrm>
              <a:off x="7859713" y="3355975"/>
              <a:ext cx="119063" cy="103188"/>
              <a:chOff x="4951" y="2114"/>
              <a:chExt cx="75" cy="65"/>
            </a:xfrm>
          </p:grpSpPr>
          <p:sp>
            <p:nvSpPr>
              <p:cNvPr id="54090" name="Rectangle 2702"/>
              <p:cNvSpPr>
                <a:spLocks noChangeArrowheads="1"/>
              </p:cNvSpPr>
              <p:nvPr/>
            </p:nvSpPr>
            <p:spPr bwMode="auto">
              <a:xfrm>
                <a:off x="4951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91" name="Rectangle 2703"/>
              <p:cNvSpPr>
                <a:spLocks noChangeArrowheads="1"/>
              </p:cNvSpPr>
              <p:nvPr/>
            </p:nvSpPr>
            <p:spPr bwMode="auto">
              <a:xfrm>
                <a:off x="4951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4" name="Group 2707"/>
            <p:cNvGrpSpPr>
              <a:grpSpLocks/>
            </p:cNvGrpSpPr>
            <p:nvPr/>
          </p:nvGrpSpPr>
          <p:grpSpPr bwMode="auto">
            <a:xfrm>
              <a:off x="7740650" y="3355975"/>
              <a:ext cx="119063" cy="103188"/>
              <a:chOff x="4876" y="2114"/>
              <a:chExt cx="75" cy="65"/>
            </a:xfrm>
          </p:grpSpPr>
          <p:sp>
            <p:nvSpPr>
              <p:cNvPr id="54088" name="Rectangle 2705"/>
              <p:cNvSpPr>
                <a:spLocks noChangeArrowheads="1"/>
              </p:cNvSpPr>
              <p:nvPr/>
            </p:nvSpPr>
            <p:spPr bwMode="auto">
              <a:xfrm>
                <a:off x="4876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89" name="Rectangle 2706"/>
              <p:cNvSpPr>
                <a:spLocks noChangeArrowheads="1"/>
              </p:cNvSpPr>
              <p:nvPr/>
            </p:nvSpPr>
            <p:spPr bwMode="auto">
              <a:xfrm>
                <a:off x="4876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5" name="Group 2710"/>
            <p:cNvGrpSpPr>
              <a:grpSpLocks/>
            </p:cNvGrpSpPr>
            <p:nvPr/>
          </p:nvGrpSpPr>
          <p:grpSpPr bwMode="auto">
            <a:xfrm>
              <a:off x="7978775" y="3355975"/>
              <a:ext cx="119063" cy="103188"/>
              <a:chOff x="5026" y="2114"/>
              <a:chExt cx="75" cy="65"/>
            </a:xfrm>
          </p:grpSpPr>
          <p:sp>
            <p:nvSpPr>
              <p:cNvPr id="54086" name="Rectangle 2708"/>
              <p:cNvSpPr>
                <a:spLocks noChangeArrowheads="1"/>
              </p:cNvSpPr>
              <p:nvPr/>
            </p:nvSpPr>
            <p:spPr bwMode="auto">
              <a:xfrm>
                <a:off x="5026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87" name="Rectangle 2709"/>
              <p:cNvSpPr>
                <a:spLocks noChangeArrowheads="1"/>
              </p:cNvSpPr>
              <p:nvPr/>
            </p:nvSpPr>
            <p:spPr bwMode="auto">
              <a:xfrm>
                <a:off x="5026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6" name="Group 2713"/>
            <p:cNvGrpSpPr>
              <a:grpSpLocks/>
            </p:cNvGrpSpPr>
            <p:nvPr/>
          </p:nvGrpSpPr>
          <p:grpSpPr bwMode="auto">
            <a:xfrm>
              <a:off x="7859713" y="3254375"/>
              <a:ext cx="119063" cy="101600"/>
              <a:chOff x="4951" y="2050"/>
              <a:chExt cx="75" cy="64"/>
            </a:xfrm>
          </p:grpSpPr>
          <p:sp>
            <p:nvSpPr>
              <p:cNvPr id="54084" name="Rectangle 2711"/>
              <p:cNvSpPr>
                <a:spLocks noChangeArrowheads="1"/>
              </p:cNvSpPr>
              <p:nvPr/>
            </p:nvSpPr>
            <p:spPr bwMode="auto">
              <a:xfrm>
                <a:off x="4951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85" name="Rectangle 2712"/>
              <p:cNvSpPr>
                <a:spLocks noChangeArrowheads="1"/>
              </p:cNvSpPr>
              <p:nvPr/>
            </p:nvSpPr>
            <p:spPr bwMode="auto">
              <a:xfrm>
                <a:off x="4951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7" name="Group 2716"/>
            <p:cNvGrpSpPr>
              <a:grpSpLocks/>
            </p:cNvGrpSpPr>
            <p:nvPr/>
          </p:nvGrpSpPr>
          <p:grpSpPr bwMode="auto">
            <a:xfrm>
              <a:off x="7740650" y="3254375"/>
              <a:ext cx="119063" cy="101600"/>
              <a:chOff x="4876" y="2050"/>
              <a:chExt cx="75" cy="64"/>
            </a:xfrm>
          </p:grpSpPr>
          <p:sp>
            <p:nvSpPr>
              <p:cNvPr id="54082" name="Rectangle 2714"/>
              <p:cNvSpPr>
                <a:spLocks noChangeArrowheads="1"/>
              </p:cNvSpPr>
              <p:nvPr/>
            </p:nvSpPr>
            <p:spPr bwMode="auto">
              <a:xfrm>
                <a:off x="4876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83" name="Rectangle 2715"/>
              <p:cNvSpPr>
                <a:spLocks noChangeArrowheads="1"/>
              </p:cNvSpPr>
              <p:nvPr/>
            </p:nvSpPr>
            <p:spPr bwMode="auto">
              <a:xfrm>
                <a:off x="4876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8" name="Group 2719"/>
            <p:cNvGrpSpPr>
              <a:grpSpLocks/>
            </p:cNvGrpSpPr>
            <p:nvPr/>
          </p:nvGrpSpPr>
          <p:grpSpPr bwMode="auto">
            <a:xfrm>
              <a:off x="7978775" y="3254375"/>
              <a:ext cx="119063" cy="101600"/>
              <a:chOff x="5026" y="2050"/>
              <a:chExt cx="75" cy="64"/>
            </a:xfrm>
          </p:grpSpPr>
          <p:sp>
            <p:nvSpPr>
              <p:cNvPr id="54080" name="Rectangle 2717"/>
              <p:cNvSpPr>
                <a:spLocks noChangeArrowheads="1"/>
              </p:cNvSpPr>
              <p:nvPr/>
            </p:nvSpPr>
            <p:spPr bwMode="auto">
              <a:xfrm>
                <a:off x="5026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81" name="Rectangle 2718"/>
              <p:cNvSpPr>
                <a:spLocks noChangeArrowheads="1"/>
              </p:cNvSpPr>
              <p:nvPr/>
            </p:nvSpPr>
            <p:spPr bwMode="auto">
              <a:xfrm>
                <a:off x="5026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39" name="Group 2722"/>
            <p:cNvGrpSpPr>
              <a:grpSpLocks/>
            </p:cNvGrpSpPr>
            <p:nvPr/>
          </p:nvGrpSpPr>
          <p:grpSpPr bwMode="auto">
            <a:xfrm>
              <a:off x="7621588" y="3254375"/>
              <a:ext cx="119063" cy="101600"/>
              <a:chOff x="4801" y="2050"/>
              <a:chExt cx="75" cy="64"/>
            </a:xfrm>
          </p:grpSpPr>
          <p:sp>
            <p:nvSpPr>
              <p:cNvPr id="54078" name="Rectangle 2720"/>
              <p:cNvSpPr>
                <a:spLocks noChangeArrowheads="1"/>
              </p:cNvSpPr>
              <p:nvPr/>
            </p:nvSpPr>
            <p:spPr bwMode="auto">
              <a:xfrm>
                <a:off x="4801" y="2050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79" name="Rectangle 2721"/>
              <p:cNvSpPr>
                <a:spLocks noChangeArrowheads="1"/>
              </p:cNvSpPr>
              <p:nvPr/>
            </p:nvSpPr>
            <p:spPr bwMode="auto">
              <a:xfrm>
                <a:off x="4801" y="2050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0" name="Group 2725"/>
            <p:cNvGrpSpPr>
              <a:grpSpLocks/>
            </p:cNvGrpSpPr>
            <p:nvPr/>
          </p:nvGrpSpPr>
          <p:grpSpPr bwMode="auto">
            <a:xfrm>
              <a:off x="8158163" y="2998788"/>
              <a:ext cx="60325" cy="101600"/>
              <a:chOff x="5139" y="1889"/>
              <a:chExt cx="38" cy="64"/>
            </a:xfrm>
          </p:grpSpPr>
          <p:sp>
            <p:nvSpPr>
              <p:cNvPr id="54076" name="Rectangle 2723"/>
              <p:cNvSpPr>
                <a:spLocks noChangeArrowheads="1"/>
              </p:cNvSpPr>
              <p:nvPr/>
            </p:nvSpPr>
            <p:spPr bwMode="auto">
              <a:xfrm>
                <a:off x="5139" y="1889"/>
                <a:ext cx="38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77" name="Rectangle 2724"/>
              <p:cNvSpPr>
                <a:spLocks noChangeArrowheads="1"/>
              </p:cNvSpPr>
              <p:nvPr/>
            </p:nvSpPr>
            <p:spPr bwMode="auto">
              <a:xfrm>
                <a:off x="5139" y="1889"/>
                <a:ext cx="38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1" name="Group 2728"/>
            <p:cNvGrpSpPr>
              <a:grpSpLocks/>
            </p:cNvGrpSpPr>
            <p:nvPr/>
          </p:nvGrpSpPr>
          <p:grpSpPr bwMode="auto">
            <a:xfrm>
              <a:off x="8218488" y="3049588"/>
              <a:ext cx="119063" cy="50800"/>
              <a:chOff x="5177" y="1921"/>
              <a:chExt cx="75" cy="32"/>
            </a:xfrm>
          </p:grpSpPr>
          <p:sp>
            <p:nvSpPr>
              <p:cNvPr id="54074" name="Rectangle 2726"/>
              <p:cNvSpPr>
                <a:spLocks noChangeArrowheads="1"/>
              </p:cNvSpPr>
              <p:nvPr/>
            </p:nvSpPr>
            <p:spPr bwMode="auto">
              <a:xfrm>
                <a:off x="5177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75" name="Rectangle 2727"/>
              <p:cNvSpPr>
                <a:spLocks noChangeArrowheads="1"/>
              </p:cNvSpPr>
              <p:nvPr/>
            </p:nvSpPr>
            <p:spPr bwMode="auto">
              <a:xfrm>
                <a:off x="5177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2" name="Group 2731"/>
            <p:cNvGrpSpPr>
              <a:grpSpLocks/>
            </p:cNvGrpSpPr>
            <p:nvPr/>
          </p:nvGrpSpPr>
          <p:grpSpPr bwMode="auto">
            <a:xfrm>
              <a:off x="8337550" y="3049588"/>
              <a:ext cx="119063" cy="50800"/>
              <a:chOff x="5252" y="1921"/>
              <a:chExt cx="75" cy="32"/>
            </a:xfrm>
          </p:grpSpPr>
          <p:sp>
            <p:nvSpPr>
              <p:cNvPr id="54072" name="Rectangle 2729"/>
              <p:cNvSpPr>
                <a:spLocks noChangeArrowheads="1"/>
              </p:cNvSpPr>
              <p:nvPr/>
            </p:nvSpPr>
            <p:spPr bwMode="auto">
              <a:xfrm>
                <a:off x="5252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73" name="Rectangle 2730"/>
              <p:cNvSpPr>
                <a:spLocks noChangeArrowheads="1"/>
              </p:cNvSpPr>
              <p:nvPr/>
            </p:nvSpPr>
            <p:spPr bwMode="auto">
              <a:xfrm>
                <a:off x="5252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3" name="Group 2734"/>
            <p:cNvGrpSpPr>
              <a:grpSpLocks/>
            </p:cNvGrpSpPr>
            <p:nvPr/>
          </p:nvGrpSpPr>
          <p:grpSpPr bwMode="auto">
            <a:xfrm>
              <a:off x="8456613" y="3049588"/>
              <a:ext cx="119063" cy="50800"/>
              <a:chOff x="5327" y="1921"/>
              <a:chExt cx="75" cy="32"/>
            </a:xfrm>
          </p:grpSpPr>
          <p:sp>
            <p:nvSpPr>
              <p:cNvPr id="54070" name="Rectangle 2732"/>
              <p:cNvSpPr>
                <a:spLocks noChangeArrowheads="1"/>
              </p:cNvSpPr>
              <p:nvPr/>
            </p:nvSpPr>
            <p:spPr bwMode="auto">
              <a:xfrm>
                <a:off x="5327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71" name="Rectangle 2733"/>
              <p:cNvSpPr>
                <a:spLocks noChangeArrowheads="1"/>
              </p:cNvSpPr>
              <p:nvPr/>
            </p:nvSpPr>
            <p:spPr bwMode="auto">
              <a:xfrm>
                <a:off x="5327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4" name="Group 2737"/>
            <p:cNvGrpSpPr>
              <a:grpSpLocks/>
            </p:cNvGrpSpPr>
            <p:nvPr/>
          </p:nvGrpSpPr>
          <p:grpSpPr bwMode="auto">
            <a:xfrm>
              <a:off x="8575675" y="3049588"/>
              <a:ext cx="119063" cy="50800"/>
              <a:chOff x="5402" y="1921"/>
              <a:chExt cx="75" cy="32"/>
            </a:xfrm>
          </p:grpSpPr>
          <p:sp>
            <p:nvSpPr>
              <p:cNvPr id="54068" name="Rectangle 2735"/>
              <p:cNvSpPr>
                <a:spLocks noChangeArrowheads="1"/>
              </p:cNvSpPr>
              <p:nvPr/>
            </p:nvSpPr>
            <p:spPr bwMode="auto">
              <a:xfrm>
                <a:off x="5402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69" name="Rectangle 2736"/>
              <p:cNvSpPr>
                <a:spLocks noChangeArrowheads="1"/>
              </p:cNvSpPr>
              <p:nvPr/>
            </p:nvSpPr>
            <p:spPr bwMode="auto">
              <a:xfrm>
                <a:off x="5402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5" name="Group 2740"/>
            <p:cNvGrpSpPr>
              <a:grpSpLocks/>
            </p:cNvGrpSpPr>
            <p:nvPr/>
          </p:nvGrpSpPr>
          <p:grpSpPr bwMode="auto">
            <a:xfrm>
              <a:off x="7621588" y="3100388"/>
              <a:ext cx="179388" cy="153988"/>
              <a:chOff x="4801" y="1953"/>
              <a:chExt cx="113" cy="97"/>
            </a:xfrm>
          </p:grpSpPr>
          <p:sp>
            <p:nvSpPr>
              <p:cNvPr id="54066" name="Rectangle 2738"/>
              <p:cNvSpPr>
                <a:spLocks noChangeArrowheads="1"/>
              </p:cNvSpPr>
              <p:nvPr/>
            </p:nvSpPr>
            <p:spPr bwMode="auto">
              <a:xfrm>
                <a:off x="4801" y="1953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67" name="Rectangle 2739"/>
              <p:cNvSpPr>
                <a:spLocks noChangeArrowheads="1"/>
              </p:cNvSpPr>
              <p:nvPr/>
            </p:nvSpPr>
            <p:spPr bwMode="auto">
              <a:xfrm>
                <a:off x="4801" y="1953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6" name="Group 2743"/>
            <p:cNvGrpSpPr>
              <a:grpSpLocks/>
            </p:cNvGrpSpPr>
            <p:nvPr/>
          </p:nvGrpSpPr>
          <p:grpSpPr bwMode="auto">
            <a:xfrm>
              <a:off x="7800975" y="3100388"/>
              <a:ext cx="177800" cy="153988"/>
              <a:chOff x="4914" y="1953"/>
              <a:chExt cx="112" cy="97"/>
            </a:xfrm>
          </p:grpSpPr>
          <p:sp>
            <p:nvSpPr>
              <p:cNvPr id="54064" name="Rectangle 2741"/>
              <p:cNvSpPr>
                <a:spLocks noChangeArrowheads="1"/>
              </p:cNvSpPr>
              <p:nvPr/>
            </p:nvSpPr>
            <p:spPr bwMode="auto">
              <a:xfrm>
                <a:off x="4914" y="1953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65" name="Rectangle 2742"/>
              <p:cNvSpPr>
                <a:spLocks noChangeArrowheads="1"/>
              </p:cNvSpPr>
              <p:nvPr/>
            </p:nvSpPr>
            <p:spPr bwMode="auto">
              <a:xfrm>
                <a:off x="4914" y="1953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7" name="Group 2746"/>
            <p:cNvGrpSpPr>
              <a:grpSpLocks/>
            </p:cNvGrpSpPr>
            <p:nvPr/>
          </p:nvGrpSpPr>
          <p:grpSpPr bwMode="auto">
            <a:xfrm>
              <a:off x="7621588" y="3049588"/>
              <a:ext cx="119063" cy="50800"/>
              <a:chOff x="4801" y="1921"/>
              <a:chExt cx="75" cy="32"/>
            </a:xfrm>
          </p:grpSpPr>
          <p:sp>
            <p:nvSpPr>
              <p:cNvPr id="54062" name="Rectangle 2744"/>
              <p:cNvSpPr>
                <a:spLocks noChangeArrowheads="1"/>
              </p:cNvSpPr>
              <p:nvPr/>
            </p:nvSpPr>
            <p:spPr bwMode="auto">
              <a:xfrm>
                <a:off x="4801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63" name="Rectangle 2745"/>
              <p:cNvSpPr>
                <a:spLocks noChangeArrowheads="1"/>
              </p:cNvSpPr>
              <p:nvPr/>
            </p:nvSpPr>
            <p:spPr bwMode="auto">
              <a:xfrm>
                <a:off x="4801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8" name="Group 2749"/>
            <p:cNvGrpSpPr>
              <a:grpSpLocks/>
            </p:cNvGrpSpPr>
            <p:nvPr/>
          </p:nvGrpSpPr>
          <p:grpSpPr bwMode="auto">
            <a:xfrm>
              <a:off x="7740650" y="3049588"/>
              <a:ext cx="119063" cy="50800"/>
              <a:chOff x="4876" y="1921"/>
              <a:chExt cx="75" cy="32"/>
            </a:xfrm>
          </p:grpSpPr>
          <p:sp>
            <p:nvSpPr>
              <p:cNvPr id="54060" name="Rectangle 2747"/>
              <p:cNvSpPr>
                <a:spLocks noChangeArrowheads="1"/>
              </p:cNvSpPr>
              <p:nvPr/>
            </p:nvSpPr>
            <p:spPr bwMode="auto">
              <a:xfrm>
                <a:off x="4876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61" name="Rectangle 2748"/>
              <p:cNvSpPr>
                <a:spLocks noChangeArrowheads="1"/>
              </p:cNvSpPr>
              <p:nvPr/>
            </p:nvSpPr>
            <p:spPr bwMode="auto">
              <a:xfrm>
                <a:off x="4876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49" name="Group 2752"/>
            <p:cNvGrpSpPr>
              <a:grpSpLocks/>
            </p:cNvGrpSpPr>
            <p:nvPr/>
          </p:nvGrpSpPr>
          <p:grpSpPr bwMode="auto">
            <a:xfrm>
              <a:off x="7859713" y="3049588"/>
              <a:ext cx="119063" cy="50800"/>
              <a:chOff x="4951" y="1921"/>
              <a:chExt cx="75" cy="32"/>
            </a:xfrm>
          </p:grpSpPr>
          <p:sp>
            <p:nvSpPr>
              <p:cNvPr id="54058" name="Rectangle 2750"/>
              <p:cNvSpPr>
                <a:spLocks noChangeArrowheads="1"/>
              </p:cNvSpPr>
              <p:nvPr/>
            </p:nvSpPr>
            <p:spPr bwMode="auto">
              <a:xfrm>
                <a:off x="4951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59" name="Rectangle 2751"/>
              <p:cNvSpPr>
                <a:spLocks noChangeArrowheads="1"/>
              </p:cNvSpPr>
              <p:nvPr/>
            </p:nvSpPr>
            <p:spPr bwMode="auto">
              <a:xfrm>
                <a:off x="4951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0" name="Group 2755"/>
            <p:cNvGrpSpPr>
              <a:grpSpLocks/>
            </p:cNvGrpSpPr>
            <p:nvPr/>
          </p:nvGrpSpPr>
          <p:grpSpPr bwMode="auto">
            <a:xfrm>
              <a:off x="7978775" y="3100388"/>
              <a:ext cx="119063" cy="153988"/>
              <a:chOff x="5026" y="1953"/>
              <a:chExt cx="75" cy="97"/>
            </a:xfrm>
          </p:grpSpPr>
          <p:sp>
            <p:nvSpPr>
              <p:cNvPr id="54056" name="Rectangle 2753"/>
              <p:cNvSpPr>
                <a:spLocks noChangeArrowheads="1"/>
              </p:cNvSpPr>
              <p:nvPr/>
            </p:nvSpPr>
            <p:spPr bwMode="auto">
              <a:xfrm>
                <a:off x="5026" y="1953"/>
                <a:ext cx="75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57" name="Rectangle 2754"/>
              <p:cNvSpPr>
                <a:spLocks noChangeArrowheads="1"/>
              </p:cNvSpPr>
              <p:nvPr/>
            </p:nvSpPr>
            <p:spPr bwMode="auto">
              <a:xfrm>
                <a:off x="5026" y="1953"/>
                <a:ext cx="75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1" name="Group 2758"/>
            <p:cNvGrpSpPr>
              <a:grpSpLocks/>
            </p:cNvGrpSpPr>
            <p:nvPr/>
          </p:nvGrpSpPr>
          <p:grpSpPr bwMode="auto">
            <a:xfrm>
              <a:off x="7978775" y="3049588"/>
              <a:ext cx="119063" cy="50800"/>
              <a:chOff x="5026" y="1921"/>
              <a:chExt cx="75" cy="32"/>
            </a:xfrm>
          </p:grpSpPr>
          <p:sp>
            <p:nvSpPr>
              <p:cNvPr id="54054" name="Rectangle 2756"/>
              <p:cNvSpPr>
                <a:spLocks noChangeArrowheads="1"/>
              </p:cNvSpPr>
              <p:nvPr/>
            </p:nvSpPr>
            <p:spPr bwMode="auto">
              <a:xfrm>
                <a:off x="5026" y="1921"/>
                <a:ext cx="75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55" name="Rectangle 2757"/>
              <p:cNvSpPr>
                <a:spLocks noChangeArrowheads="1"/>
              </p:cNvSpPr>
              <p:nvPr/>
            </p:nvSpPr>
            <p:spPr bwMode="auto">
              <a:xfrm>
                <a:off x="5026" y="1921"/>
                <a:ext cx="75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2" name="Group 2761"/>
            <p:cNvGrpSpPr>
              <a:grpSpLocks/>
            </p:cNvGrpSpPr>
            <p:nvPr/>
          </p:nvGrpSpPr>
          <p:grpSpPr bwMode="auto">
            <a:xfrm>
              <a:off x="1716088" y="3100388"/>
              <a:ext cx="61913" cy="103188"/>
              <a:chOff x="1081" y="1953"/>
              <a:chExt cx="39" cy="65"/>
            </a:xfrm>
          </p:grpSpPr>
          <p:sp>
            <p:nvSpPr>
              <p:cNvPr id="54052" name="Freeform 2759"/>
              <p:cNvSpPr>
                <a:spLocks/>
              </p:cNvSpPr>
              <p:nvPr/>
            </p:nvSpPr>
            <p:spPr bwMode="auto">
              <a:xfrm>
                <a:off x="1081" y="1953"/>
                <a:ext cx="39" cy="65"/>
              </a:xfrm>
              <a:custGeom>
                <a:avLst/>
                <a:gdLst>
                  <a:gd name="T0" fmla="*/ 38 w 39"/>
                  <a:gd name="T1" fmla="*/ 65 h 65"/>
                  <a:gd name="T2" fmla="*/ 0 w 39"/>
                  <a:gd name="T3" fmla="*/ 65 h 65"/>
                  <a:gd name="T4" fmla="*/ 0 w 39"/>
                  <a:gd name="T5" fmla="*/ 0 h 65"/>
                  <a:gd name="T6" fmla="*/ 11 w 39"/>
                  <a:gd name="T7" fmla="*/ 0 h 65"/>
                  <a:gd name="T8" fmla="*/ 18 w 39"/>
                  <a:gd name="T9" fmla="*/ 11 h 65"/>
                  <a:gd name="T10" fmla="*/ 27 w 39"/>
                  <a:gd name="T11" fmla="*/ 20 h 65"/>
                  <a:gd name="T12" fmla="*/ 34 w 39"/>
                  <a:gd name="T13" fmla="*/ 29 h 65"/>
                  <a:gd name="T14" fmla="*/ 34 w 39"/>
                  <a:gd name="T15" fmla="*/ 38 h 65"/>
                  <a:gd name="T16" fmla="*/ 32 w 39"/>
                  <a:gd name="T17" fmla="*/ 50 h 65"/>
                  <a:gd name="T18" fmla="*/ 39 w 39"/>
                  <a:gd name="T19" fmla="*/ 52 h 65"/>
                  <a:gd name="T20" fmla="*/ 38 w 39"/>
                  <a:gd name="T21" fmla="*/ 65 h 6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9"/>
                  <a:gd name="T34" fmla="*/ 0 h 65"/>
                  <a:gd name="T35" fmla="*/ 39 w 39"/>
                  <a:gd name="T36" fmla="*/ 65 h 6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9" h="65">
                    <a:moveTo>
                      <a:pt x="38" y="65"/>
                    </a:moveTo>
                    <a:lnTo>
                      <a:pt x="0" y="65"/>
                    </a:lnTo>
                    <a:lnTo>
                      <a:pt x="0" y="0"/>
                    </a:lnTo>
                    <a:lnTo>
                      <a:pt x="11" y="0"/>
                    </a:lnTo>
                    <a:lnTo>
                      <a:pt x="18" y="11"/>
                    </a:lnTo>
                    <a:lnTo>
                      <a:pt x="27" y="20"/>
                    </a:lnTo>
                    <a:lnTo>
                      <a:pt x="34" y="29"/>
                    </a:lnTo>
                    <a:lnTo>
                      <a:pt x="34" y="38"/>
                    </a:lnTo>
                    <a:lnTo>
                      <a:pt x="32" y="50"/>
                    </a:lnTo>
                    <a:lnTo>
                      <a:pt x="39" y="52"/>
                    </a:lnTo>
                    <a:lnTo>
                      <a:pt x="38" y="65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53" name="Freeform 2760"/>
              <p:cNvSpPr>
                <a:spLocks/>
              </p:cNvSpPr>
              <p:nvPr/>
            </p:nvSpPr>
            <p:spPr bwMode="auto">
              <a:xfrm>
                <a:off x="1081" y="1953"/>
                <a:ext cx="39" cy="65"/>
              </a:xfrm>
              <a:custGeom>
                <a:avLst/>
                <a:gdLst>
                  <a:gd name="T0" fmla="*/ 38 w 39"/>
                  <a:gd name="T1" fmla="*/ 65 h 65"/>
                  <a:gd name="T2" fmla="*/ 0 w 39"/>
                  <a:gd name="T3" fmla="*/ 65 h 65"/>
                  <a:gd name="T4" fmla="*/ 0 w 39"/>
                  <a:gd name="T5" fmla="*/ 0 h 65"/>
                  <a:gd name="T6" fmla="*/ 11 w 39"/>
                  <a:gd name="T7" fmla="*/ 0 h 65"/>
                  <a:gd name="T8" fmla="*/ 18 w 39"/>
                  <a:gd name="T9" fmla="*/ 11 h 65"/>
                  <a:gd name="T10" fmla="*/ 27 w 39"/>
                  <a:gd name="T11" fmla="*/ 20 h 65"/>
                  <a:gd name="T12" fmla="*/ 34 w 39"/>
                  <a:gd name="T13" fmla="*/ 29 h 65"/>
                  <a:gd name="T14" fmla="*/ 34 w 39"/>
                  <a:gd name="T15" fmla="*/ 38 h 65"/>
                  <a:gd name="T16" fmla="*/ 32 w 39"/>
                  <a:gd name="T17" fmla="*/ 50 h 65"/>
                  <a:gd name="T18" fmla="*/ 39 w 39"/>
                  <a:gd name="T19" fmla="*/ 52 h 65"/>
                  <a:gd name="T20" fmla="*/ 38 w 39"/>
                  <a:gd name="T21" fmla="*/ 65 h 6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9"/>
                  <a:gd name="T34" fmla="*/ 0 h 65"/>
                  <a:gd name="T35" fmla="*/ 39 w 39"/>
                  <a:gd name="T36" fmla="*/ 65 h 6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9" h="65">
                    <a:moveTo>
                      <a:pt x="38" y="65"/>
                    </a:moveTo>
                    <a:lnTo>
                      <a:pt x="0" y="65"/>
                    </a:lnTo>
                    <a:lnTo>
                      <a:pt x="0" y="0"/>
                    </a:lnTo>
                    <a:lnTo>
                      <a:pt x="11" y="0"/>
                    </a:lnTo>
                    <a:lnTo>
                      <a:pt x="18" y="11"/>
                    </a:lnTo>
                    <a:lnTo>
                      <a:pt x="27" y="20"/>
                    </a:lnTo>
                    <a:lnTo>
                      <a:pt x="34" y="29"/>
                    </a:lnTo>
                    <a:lnTo>
                      <a:pt x="34" y="38"/>
                    </a:lnTo>
                    <a:lnTo>
                      <a:pt x="32" y="50"/>
                    </a:lnTo>
                    <a:lnTo>
                      <a:pt x="39" y="52"/>
                    </a:lnTo>
                    <a:lnTo>
                      <a:pt x="38" y="65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3" name="Group 2764"/>
            <p:cNvGrpSpPr>
              <a:grpSpLocks/>
            </p:cNvGrpSpPr>
            <p:nvPr/>
          </p:nvGrpSpPr>
          <p:grpSpPr bwMode="auto">
            <a:xfrm>
              <a:off x="1776413" y="3168650"/>
              <a:ext cx="101600" cy="187325"/>
              <a:chOff x="1119" y="1996"/>
              <a:chExt cx="64" cy="118"/>
            </a:xfrm>
          </p:grpSpPr>
          <p:sp>
            <p:nvSpPr>
              <p:cNvPr id="54050" name="Freeform 2762"/>
              <p:cNvSpPr>
                <a:spLocks/>
              </p:cNvSpPr>
              <p:nvPr/>
            </p:nvSpPr>
            <p:spPr bwMode="auto">
              <a:xfrm>
                <a:off x="1119" y="1996"/>
                <a:ext cx="64" cy="118"/>
              </a:xfrm>
              <a:custGeom>
                <a:avLst/>
                <a:gdLst>
                  <a:gd name="T0" fmla="*/ 57 w 64"/>
                  <a:gd name="T1" fmla="*/ 118 h 118"/>
                  <a:gd name="T2" fmla="*/ 37 w 64"/>
                  <a:gd name="T3" fmla="*/ 118 h 118"/>
                  <a:gd name="T4" fmla="*/ 37 w 64"/>
                  <a:gd name="T5" fmla="*/ 22 h 118"/>
                  <a:gd name="T6" fmla="*/ 0 w 64"/>
                  <a:gd name="T7" fmla="*/ 22 h 118"/>
                  <a:gd name="T8" fmla="*/ 1 w 64"/>
                  <a:gd name="T9" fmla="*/ 7 h 118"/>
                  <a:gd name="T10" fmla="*/ 43 w 64"/>
                  <a:gd name="T11" fmla="*/ 2 h 118"/>
                  <a:gd name="T12" fmla="*/ 53 w 64"/>
                  <a:gd name="T13" fmla="*/ 0 h 118"/>
                  <a:gd name="T14" fmla="*/ 62 w 64"/>
                  <a:gd name="T15" fmla="*/ 7 h 118"/>
                  <a:gd name="T16" fmla="*/ 64 w 64"/>
                  <a:gd name="T17" fmla="*/ 20 h 118"/>
                  <a:gd name="T18" fmla="*/ 62 w 64"/>
                  <a:gd name="T19" fmla="*/ 34 h 118"/>
                  <a:gd name="T20" fmla="*/ 60 w 64"/>
                  <a:gd name="T21" fmla="*/ 65 h 118"/>
                  <a:gd name="T22" fmla="*/ 60 w 64"/>
                  <a:gd name="T23" fmla="*/ 93 h 118"/>
                  <a:gd name="T24" fmla="*/ 62 w 64"/>
                  <a:gd name="T25" fmla="*/ 113 h 118"/>
                  <a:gd name="T26" fmla="*/ 57 w 64"/>
                  <a:gd name="T27" fmla="*/ 118 h 11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4"/>
                  <a:gd name="T43" fmla="*/ 0 h 118"/>
                  <a:gd name="T44" fmla="*/ 64 w 64"/>
                  <a:gd name="T45" fmla="*/ 118 h 11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4" h="118">
                    <a:moveTo>
                      <a:pt x="57" y="118"/>
                    </a:moveTo>
                    <a:lnTo>
                      <a:pt x="37" y="118"/>
                    </a:lnTo>
                    <a:lnTo>
                      <a:pt x="37" y="22"/>
                    </a:lnTo>
                    <a:lnTo>
                      <a:pt x="0" y="22"/>
                    </a:lnTo>
                    <a:lnTo>
                      <a:pt x="1" y="7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2" y="7"/>
                    </a:lnTo>
                    <a:lnTo>
                      <a:pt x="64" y="20"/>
                    </a:lnTo>
                    <a:lnTo>
                      <a:pt x="62" y="34"/>
                    </a:lnTo>
                    <a:lnTo>
                      <a:pt x="60" y="65"/>
                    </a:lnTo>
                    <a:lnTo>
                      <a:pt x="60" y="93"/>
                    </a:lnTo>
                    <a:lnTo>
                      <a:pt x="62" y="113"/>
                    </a:lnTo>
                    <a:lnTo>
                      <a:pt x="57" y="118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51" name="Freeform 2763"/>
              <p:cNvSpPr>
                <a:spLocks/>
              </p:cNvSpPr>
              <p:nvPr/>
            </p:nvSpPr>
            <p:spPr bwMode="auto">
              <a:xfrm>
                <a:off x="1119" y="1996"/>
                <a:ext cx="64" cy="118"/>
              </a:xfrm>
              <a:custGeom>
                <a:avLst/>
                <a:gdLst>
                  <a:gd name="T0" fmla="*/ 57 w 64"/>
                  <a:gd name="T1" fmla="*/ 118 h 118"/>
                  <a:gd name="T2" fmla="*/ 37 w 64"/>
                  <a:gd name="T3" fmla="*/ 118 h 118"/>
                  <a:gd name="T4" fmla="*/ 37 w 64"/>
                  <a:gd name="T5" fmla="*/ 22 h 118"/>
                  <a:gd name="T6" fmla="*/ 0 w 64"/>
                  <a:gd name="T7" fmla="*/ 22 h 118"/>
                  <a:gd name="T8" fmla="*/ 1 w 64"/>
                  <a:gd name="T9" fmla="*/ 7 h 118"/>
                  <a:gd name="T10" fmla="*/ 43 w 64"/>
                  <a:gd name="T11" fmla="*/ 2 h 118"/>
                  <a:gd name="T12" fmla="*/ 53 w 64"/>
                  <a:gd name="T13" fmla="*/ 0 h 118"/>
                  <a:gd name="T14" fmla="*/ 62 w 64"/>
                  <a:gd name="T15" fmla="*/ 7 h 118"/>
                  <a:gd name="T16" fmla="*/ 64 w 64"/>
                  <a:gd name="T17" fmla="*/ 20 h 118"/>
                  <a:gd name="T18" fmla="*/ 62 w 64"/>
                  <a:gd name="T19" fmla="*/ 34 h 118"/>
                  <a:gd name="T20" fmla="*/ 60 w 64"/>
                  <a:gd name="T21" fmla="*/ 65 h 118"/>
                  <a:gd name="T22" fmla="*/ 60 w 64"/>
                  <a:gd name="T23" fmla="*/ 93 h 118"/>
                  <a:gd name="T24" fmla="*/ 62 w 64"/>
                  <a:gd name="T25" fmla="*/ 113 h 118"/>
                  <a:gd name="T26" fmla="*/ 57 w 64"/>
                  <a:gd name="T27" fmla="*/ 118 h 118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4"/>
                  <a:gd name="T43" fmla="*/ 0 h 118"/>
                  <a:gd name="T44" fmla="*/ 64 w 64"/>
                  <a:gd name="T45" fmla="*/ 118 h 118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4" h="118">
                    <a:moveTo>
                      <a:pt x="57" y="118"/>
                    </a:moveTo>
                    <a:lnTo>
                      <a:pt x="37" y="118"/>
                    </a:lnTo>
                    <a:lnTo>
                      <a:pt x="37" y="22"/>
                    </a:lnTo>
                    <a:lnTo>
                      <a:pt x="0" y="22"/>
                    </a:lnTo>
                    <a:lnTo>
                      <a:pt x="1" y="7"/>
                    </a:lnTo>
                    <a:lnTo>
                      <a:pt x="43" y="2"/>
                    </a:lnTo>
                    <a:lnTo>
                      <a:pt x="53" y="0"/>
                    </a:lnTo>
                    <a:lnTo>
                      <a:pt x="62" y="7"/>
                    </a:lnTo>
                    <a:lnTo>
                      <a:pt x="64" y="20"/>
                    </a:lnTo>
                    <a:lnTo>
                      <a:pt x="62" y="34"/>
                    </a:lnTo>
                    <a:lnTo>
                      <a:pt x="60" y="65"/>
                    </a:lnTo>
                    <a:lnTo>
                      <a:pt x="60" y="93"/>
                    </a:lnTo>
                    <a:lnTo>
                      <a:pt x="62" y="113"/>
                    </a:lnTo>
                    <a:lnTo>
                      <a:pt x="57" y="118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4" name="Group 2767"/>
            <p:cNvGrpSpPr>
              <a:grpSpLocks/>
            </p:cNvGrpSpPr>
            <p:nvPr/>
          </p:nvGrpSpPr>
          <p:grpSpPr bwMode="auto">
            <a:xfrm>
              <a:off x="1565275" y="3662363"/>
              <a:ext cx="65088" cy="100013"/>
              <a:chOff x="986" y="2307"/>
              <a:chExt cx="41" cy="63"/>
            </a:xfrm>
          </p:grpSpPr>
          <p:sp>
            <p:nvSpPr>
              <p:cNvPr id="54048" name="Freeform 2765"/>
              <p:cNvSpPr>
                <a:spLocks/>
              </p:cNvSpPr>
              <p:nvPr/>
            </p:nvSpPr>
            <p:spPr bwMode="auto">
              <a:xfrm>
                <a:off x="986" y="2307"/>
                <a:ext cx="41" cy="63"/>
              </a:xfrm>
              <a:custGeom>
                <a:avLst/>
                <a:gdLst>
                  <a:gd name="T0" fmla="*/ 0 w 41"/>
                  <a:gd name="T1" fmla="*/ 63 h 63"/>
                  <a:gd name="T2" fmla="*/ 0 w 41"/>
                  <a:gd name="T3" fmla="*/ 0 h 63"/>
                  <a:gd name="T4" fmla="*/ 41 w 41"/>
                  <a:gd name="T5" fmla="*/ 0 h 63"/>
                  <a:gd name="T6" fmla="*/ 38 w 41"/>
                  <a:gd name="T7" fmla="*/ 15 h 63"/>
                  <a:gd name="T8" fmla="*/ 29 w 41"/>
                  <a:gd name="T9" fmla="*/ 29 h 63"/>
                  <a:gd name="T10" fmla="*/ 16 w 41"/>
                  <a:gd name="T11" fmla="*/ 45 h 63"/>
                  <a:gd name="T12" fmla="*/ 0 w 41"/>
                  <a:gd name="T13" fmla="*/ 63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1"/>
                  <a:gd name="T22" fmla="*/ 0 h 63"/>
                  <a:gd name="T23" fmla="*/ 41 w 41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1" h="63">
                    <a:moveTo>
                      <a:pt x="0" y="63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38" y="15"/>
                    </a:lnTo>
                    <a:lnTo>
                      <a:pt x="29" y="29"/>
                    </a:lnTo>
                    <a:lnTo>
                      <a:pt x="16" y="45"/>
                    </a:lnTo>
                    <a:lnTo>
                      <a:pt x="0" y="63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49" name="Freeform 2766"/>
              <p:cNvSpPr>
                <a:spLocks/>
              </p:cNvSpPr>
              <p:nvPr/>
            </p:nvSpPr>
            <p:spPr bwMode="auto">
              <a:xfrm>
                <a:off x="986" y="2307"/>
                <a:ext cx="41" cy="63"/>
              </a:xfrm>
              <a:custGeom>
                <a:avLst/>
                <a:gdLst>
                  <a:gd name="T0" fmla="*/ 0 w 41"/>
                  <a:gd name="T1" fmla="*/ 63 h 63"/>
                  <a:gd name="T2" fmla="*/ 0 w 41"/>
                  <a:gd name="T3" fmla="*/ 0 h 63"/>
                  <a:gd name="T4" fmla="*/ 41 w 41"/>
                  <a:gd name="T5" fmla="*/ 0 h 63"/>
                  <a:gd name="T6" fmla="*/ 38 w 41"/>
                  <a:gd name="T7" fmla="*/ 15 h 63"/>
                  <a:gd name="T8" fmla="*/ 29 w 41"/>
                  <a:gd name="T9" fmla="*/ 29 h 63"/>
                  <a:gd name="T10" fmla="*/ 16 w 41"/>
                  <a:gd name="T11" fmla="*/ 45 h 63"/>
                  <a:gd name="T12" fmla="*/ 0 w 41"/>
                  <a:gd name="T13" fmla="*/ 63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1"/>
                  <a:gd name="T22" fmla="*/ 0 h 63"/>
                  <a:gd name="T23" fmla="*/ 41 w 41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1" h="63">
                    <a:moveTo>
                      <a:pt x="0" y="63"/>
                    </a:moveTo>
                    <a:lnTo>
                      <a:pt x="0" y="0"/>
                    </a:lnTo>
                    <a:lnTo>
                      <a:pt x="41" y="0"/>
                    </a:lnTo>
                    <a:lnTo>
                      <a:pt x="38" y="15"/>
                    </a:lnTo>
                    <a:lnTo>
                      <a:pt x="29" y="29"/>
                    </a:lnTo>
                    <a:lnTo>
                      <a:pt x="16" y="45"/>
                    </a:lnTo>
                    <a:lnTo>
                      <a:pt x="0" y="63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5" name="Group 2770"/>
            <p:cNvGrpSpPr>
              <a:grpSpLocks/>
            </p:cNvGrpSpPr>
            <p:nvPr/>
          </p:nvGrpSpPr>
          <p:grpSpPr bwMode="auto">
            <a:xfrm>
              <a:off x="1385888" y="3740150"/>
              <a:ext cx="179388" cy="69850"/>
              <a:chOff x="873" y="2356"/>
              <a:chExt cx="113" cy="44"/>
            </a:xfrm>
          </p:grpSpPr>
          <p:sp>
            <p:nvSpPr>
              <p:cNvPr id="54046" name="Freeform 2768"/>
              <p:cNvSpPr>
                <a:spLocks/>
              </p:cNvSpPr>
              <p:nvPr/>
            </p:nvSpPr>
            <p:spPr bwMode="auto">
              <a:xfrm>
                <a:off x="873" y="2356"/>
                <a:ext cx="113" cy="44"/>
              </a:xfrm>
              <a:custGeom>
                <a:avLst/>
                <a:gdLst>
                  <a:gd name="T0" fmla="*/ 0 w 113"/>
                  <a:gd name="T1" fmla="*/ 44 h 44"/>
                  <a:gd name="T2" fmla="*/ 0 w 113"/>
                  <a:gd name="T3" fmla="*/ 0 h 44"/>
                  <a:gd name="T4" fmla="*/ 113 w 113"/>
                  <a:gd name="T5" fmla="*/ 0 h 44"/>
                  <a:gd name="T6" fmla="*/ 113 w 113"/>
                  <a:gd name="T7" fmla="*/ 14 h 44"/>
                  <a:gd name="T8" fmla="*/ 95 w 113"/>
                  <a:gd name="T9" fmla="*/ 23 h 44"/>
                  <a:gd name="T10" fmla="*/ 79 w 113"/>
                  <a:gd name="T11" fmla="*/ 28 h 44"/>
                  <a:gd name="T12" fmla="*/ 63 w 113"/>
                  <a:gd name="T13" fmla="*/ 25 h 44"/>
                  <a:gd name="T14" fmla="*/ 36 w 113"/>
                  <a:gd name="T15" fmla="*/ 18 h 44"/>
                  <a:gd name="T16" fmla="*/ 27 w 113"/>
                  <a:gd name="T17" fmla="*/ 18 h 44"/>
                  <a:gd name="T18" fmla="*/ 17 w 113"/>
                  <a:gd name="T19" fmla="*/ 21 h 44"/>
                  <a:gd name="T20" fmla="*/ 11 w 113"/>
                  <a:gd name="T21" fmla="*/ 28 h 44"/>
                  <a:gd name="T22" fmla="*/ 0 w 113"/>
                  <a:gd name="T23" fmla="*/ 44 h 4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13"/>
                  <a:gd name="T37" fmla="*/ 0 h 44"/>
                  <a:gd name="T38" fmla="*/ 113 w 113"/>
                  <a:gd name="T39" fmla="*/ 44 h 4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13" h="44">
                    <a:moveTo>
                      <a:pt x="0" y="44"/>
                    </a:moveTo>
                    <a:lnTo>
                      <a:pt x="0" y="0"/>
                    </a:lnTo>
                    <a:lnTo>
                      <a:pt x="113" y="0"/>
                    </a:lnTo>
                    <a:lnTo>
                      <a:pt x="113" y="14"/>
                    </a:lnTo>
                    <a:lnTo>
                      <a:pt x="95" y="23"/>
                    </a:lnTo>
                    <a:lnTo>
                      <a:pt x="79" y="28"/>
                    </a:lnTo>
                    <a:lnTo>
                      <a:pt x="63" y="25"/>
                    </a:lnTo>
                    <a:lnTo>
                      <a:pt x="36" y="18"/>
                    </a:lnTo>
                    <a:lnTo>
                      <a:pt x="27" y="18"/>
                    </a:lnTo>
                    <a:lnTo>
                      <a:pt x="17" y="21"/>
                    </a:lnTo>
                    <a:lnTo>
                      <a:pt x="11" y="28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47" name="Freeform 2769"/>
              <p:cNvSpPr>
                <a:spLocks/>
              </p:cNvSpPr>
              <p:nvPr/>
            </p:nvSpPr>
            <p:spPr bwMode="auto">
              <a:xfrm>
                <a:off x="873" y="2356"/>
                <a:ext cx="113" cy="44"/>
              </a:xfrm>
              <a:custGeom>
                <a:avLst/>
                <a:gdLst>
                  <a:gd name="T0" fmla="*/ 0 w 113"/>
                  <a:gd name="T1" fmla="*/ 44 h 44"/>
                  <a:gd name="T2" fmla="*/ 0 w 113"/>
                  <a:gd name="T3" fmla="*/ 0 h 44"/>
                  <a:gd name="T4" fmla="*/ 113 w 113"/>
                  <a:gd name="T5" fmla="*/ 0 h 44"/>
                  <a:gd name="T6" fmla="*/ 113 w 113"/>
                  <a:gd name="T7" fmla="*/ 14 h 44"/>
                  <a:gd name="T8" fmla="*/ 95 w 113"/>
                  <a:gd name="T9" fmla="*/ 23 h 44"/>
                  <a:gd name="T10" fmla="*/ 79 w 113"/>
                  <a:gd name="T11" fmla="*/ 28 h 44"/>
                  <a:gd name="T12" fmla="*/ 63 w 113"/>
                  <a:gd name="T13" fmla="*/ 25 h 44"/>
                  <a:gd name="T14" fmla="*/ 36 w 113"/>
                  <a:gd name="T15" fmla="*/ 18 h 44"/>
                  <a:gd name="T16" fmla="*/ 27 w 113"/>
                  <a:gd name="T17" fmla="*/ 18 h 44"/>
                  <a:gd name="T18" fmla="*/ 17 w 113"/>
                  <a:gd name="T19" fmla="*/ 21 h 44"/>
                  <a:gd name="T20" fmla="*/ 11 w 113"/>
                  <a:gd name="T21" fmla="*/ 28 h 44"/>
                  <a:gd name="T22" fmla="*/ 0 w 113"/>
                  <a:gd name="T23" fmla="*/ 44 h 4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113"/>
                  <a:gd name="T37" fmla="*/ 0 h 44"/>
                  <a:gd name="T38" fmla="*/ 113 w 113"/>
                  <a:gd name="T39" fmla="*/ 44 h 44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113" h="44">
                    <a:moveTo>
                      <a:pt x="0" y="44"/>
                    </a:moveTo>
                    <a:lnTo>
                      <a:pt x="0" y="0"/>
                    </a:lnTo>
                    <a:lnTo>
                      <a:pt x="113" y="0"/>
                    </a:lnTo>
                    <a:lnTo>
                      <a:pt x="113" y="14"/>
                    </a:lnTo>
                    <a:lnTo>
                      <a:pt x="95" y="23"/>
                    </a:lnTo>
                    <a:lnTo>
                      <a:pt x="79" y="28"/>
                    </a:lnTo>
                    <a:lnTo>
                      <a:pt x="63" y="25"/>
                    </a:lnTo>
                    <a:lnTo>
                      <a:pt x="36" y="18"/>
                    </a:lnTo>
                    <a:lnTo>
                      <a:pt x="27" y="18"/>
                    </a:lnTo>
                    <a:lnTo>
                      <a:pt x="17" y="21"/>
                    </a:lnTo>
                    <a:lnTo>
                      <a:pt x="11" y="28"/>
                    </a:lnTo>
                    <a:lnTo>
                      <a:pt x="0" y="44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6" name="Group 2773"/>
            <p:cNvGrpSpPr>
              <a:grpSpLocks/>
            </p:cNvGrpSpPr>
            <p:nvPr/>
          </p:nvGrpSpPr>
          <p:grpSpPr bwMode="auto">
            <a:xfrm>
              <a:off x="1182688" y="3662363"/>
              <a:ext cx="84138" cy="139700"/>
              <a:chOff x="745" y="2307"/>
              <a:chExt cx="53" cy="88"/>
            </a:xfrm>
          </p:grpSpPr>
          <p:sp>
            <p:nvSpPr>
              <p:cNvPr id="54044" name="Freeform 2771"/>
              <p:cNvSpPr>
                <a:spLocks/>
              </p:cNvSpPr>
              <p:nvPr/>
            </p:nvSpPr>
            <p:spPr bwMode="auto">
              <a:xfrm>
                <a:off x="745" y="2307"/>
                <a:ext cx="53" cy="88"/>
              </a:xfrm>
              <a:custGeom>
                <a:avLst/>
                <a:gdLst>
                  <a:gd name="T0" fmla="*/ 53 w 53"/>
                  <a:gd name="T1" fmla="*/ 88 h 88"/>
                  <a:gd name="T2" fmla="*/ 53 w 53"/>
                  <a:gd name="T3" fmla="*/ 0 h 88"/>
                  <a:gd name="T4" fmla="*/ 0 w 53"/>
                  <a:gd name="T5" fmla="*/ 0 h 88"/>
                  <a:gd name="T6" fmla="*/ 7 w 53"/>
                  <a:gd name="T7" fmla="*/ 18 h 88"/>
                  <a:gd name="T8" fmla="*/ 19 w 53"/>
                  <a:gd name="T9" fmla="*/ 29 h 88"/>
                  <a:gd name="T10" fmla="*/ 30 w 53"/>
                  <a:gd name="T11" fmla="*/ 49 h 88"/>
                  <a:gd name="T12" fmla="*/ 37 w 53"/>
                  <a:gd name="T13" fmla="*/ 67 h 88"/>
                  <a:gd name="T14" fmla="*/ 48 w 53"/>
                  <a:gd name="T15" fmla="*/ 79 h 88"/>
                  <a:gd name="T16" fmla="*/ 53 w 53"/>
                  <a:gd name="T17" fmla="*/ 88 h 8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"/>
                  <a:gd name="T28" fmla="*/ 0 h 88"/>
                  <a:gd name="T29" fmla="*/ 53 w 53"/>
                  <a:gd name="T30" fmla="*/ 88 h 8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" h="88">
                    <a:moveTo>
                      <a:pt x="53" y="88"/>
                    </a:moveTo>
                    <a:lnTo>
                      <a:pt x="53" y="0"/>
                    </a:lnTo>
                    <a:lnTo>
                      <a:pt x="0" y="0"/>
                    </a:lnTo>
                    <a:lnTo>
                      <a:pt x="7" y="18"/>
                    </a:lnTo>
                    <a:lnTo>
                      <a:pt x="19" y="29"/>
                    </a:lnTo>
                    <a:lnTo>
                      <a:pt x="30" y="49"/>
                    </a:lnTo>
                    <a:lnTo>
                      <a:pt x="37" y="67"/>
                    </a:lnTo>
                    <a:lnTo>
                      <a:pt x="48" y="79"/>
                    </a:lnTo>
                    <a:lnTo>
                      <a:pt x="53" y="88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45" name="Freeform 2772"/>
              <p:cNvSpPr>
                <a:spLocks/>
              </p:cNvSpPr>
              <p:nvPr/>
            </p:nvSpPr>
            <p:spPr bwMode="auto">
              <a:xfrm>
                <a:off x="745" y="2307"/>
                <a:ext cx="53" cy="88"/>
              </a:xfrm>
              <a:custGeom>
                <a:avLst/>
                <a:gdLst>
                  <a:gd name="T0" fmla="*/ 53 w 53"/>
                  <a:gd name="T1" fmla="*/ 88 h 88"/>
                  <a:gd name="T2" fmla="*/ 53 w 53"/>
                  <a:gd name="T3" fmla="*/ 0 h 88"/>
                  <a:gd name="T4" fmla="*/ 0 w 53"/>
                  <a:gd name="T5" fmla="*/ 0 h 88"/>
                  <a:gd name="T6" fmla="*/ 7 w 53"/>
                  <a:gd name="T7" fmla="*/ 18 h 88"/>
                  <a:gd name="T8" fmla="*/ 19 w 53"/>
                  <a:gd name="T9" fmla="*/ 29 h 88"/>
                  <a:gd name="T10" fmla="*/ 30 w 53"/>
                  <a:gd name="T11" fmla="*/ 49 h 88"/>
                  <a:gd name="T12" fmla="*/ 37 w 53"/>
                  <a:gd name="T13" fmla="*/ 67 h 88"/>
                  <a:gd name="T14" fmla="*/ 48 w 53"/>
                  <a:gd name="T15" fmla="*/ 79 h 88"/>
                  <a:gd name="T16" fmla="*/ 53 w 53"/>
                  <a:gd name="T17" fmla="*/ 88 h 88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"/>
                  <a:gd name="T28" fmla="*/ 0 h 88"/>
                  <a:gd name="T29" fmla="*/ 53 w 53"/>
                  <a:gd name="T30" fmla="*/ 88 h 88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" h="88">
                    <a:moveTo>
                      <a:pt x="53" y="88"/>
                    </a:moveTo>
                    <a:lnTo>
                      <a:pt x="53" y="0"/>
                    </a:lnTo>
                    <a:lnTo>
                      <a:pt x="0" y="0"/>
                    </a:lnTo>
                    <a:lnTo>
                      <a:pt x="7" y="18"/>
                    </a:lnTo>
                    <a:lnTo>
                      <a:pt x="19" y="29"/>
                    </a:lnTo>
                    <a:lnTo>
                      <a:pt x="30" y="49"/>
                    </a:lnTo>
                    <a:lnTo>
                      <a:pt x="37" y="67"/>
                    </a:lnTo>
                    <a:lnTo>
                      <a:pt x="48" y="79"/>
                    </a:lnTo>
                    <a:lnTo>
                      <a:pt x="53" y="88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7" name="Group 2776"/>
            <p:cNvGrpSpPr>
              <a:grpSpLocks/>
            </p:cNvGrpSpPr>
            <p:nvPr/>
          </p:nvGrpSpPr>
          <p:grpSpPr bwMode="auto">
            <a:xfrm>
              <a:off x="909638" y="3662363"/>
              <a:ext cx="107950" cy="153988"/>
              <a:chOff x="573" y="2307"/>
              <a:chExt cx="68" cy="97"/>
            </a:xfrm>
          </p:grpSpPr>
          <p:sp>
            <p:nvSpPr>
              <p:cNvPr id="54042" name="Freeform 2774"/>
              <p:cNvSpPr>
                <a:spLocks/>
              </p:cNvSpPr>
              <p:nvPr/>
            </p:nvSpPr>
            <p:spPr bwMode="auto">
              <a:xfrm>
                <a:off x="573" y="2307"/>
                <a:ext cx="68" cy="97"/>
              </a:xfrm>
              <a:custGeom>
                <a:avLst/>
                <a:gdLst>
                  <a:gd name="T0" fmla="*/ 3 w 68"/>
                  <a:gd name="T1" fmla="*/ 97 h 97"/>
                  <a:gd name="T2" fmla="*/ 0 w 68"/>
                  <a:gd name="T3" fmla="*/ 97 h 97"/>
                  <a:gd name="T4" fmla="*/ 0 w 68"/>
                  <a:gd name="T5" fmla="*/ 0 h 97"/>
                  <a:gd name="T6" fmla="*/ 68 w 68"/>
                  <a:gd name="T7" fmla="*/ 0 h 97"/>
                  <a:gd name="T8" fmla="*/ 37 w 68"/>
                  <a:gd name="T9" fmla="*/ 15 h 97"/>
                  <a:gd name="T10" fmla="*/ 16 w 68"/>
                  <a:gd name="T11" fmla="*/ 25 h 97"/>
                  <a:gd name="T12" fmla="*/ 7 w 68"/>
                  <a:gd name="T13" fmla="*/ 36 h 97"/>
                  <a:gd name="T14" fmla="*/ 3 w 68"/>
                  <a:gd name="T15" fmla="*/ 51 h 97"/>
                  <a:gd name="T16" fmla="*/ 3 w 68"/>
                  <a:gd name="T17" fmla="*/ 61 h 97"/>
                  <a:gd name="T18" fmla="*/ 5 w 68"/>
                  <a:gd name="T19" fmla="*/ 74 h 97"/>
                  <a:gd name="T20" fmla="*/ 3 w 68"/>
                  <a:gd name="T21" fmla="*/ 97 h 9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8"/>
                  <a:gd name="T34" fmla="*/ 0 h 97"/>
                  <a:gd name="T35" fmla="*/ 68 w 68"/>
                  <a:gd name="T36" fmla="*/ 97 h 9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8" h="97">
                    <a:moveTo>
                      <a:pt x="3" y="97"/>
                    </a:moveTo>
                    <a:lnTo>
                      <a:pt x="0" y="97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37" y="15"/>
                    </a:lnTo>
                    <a:lnTo>
                      <a:pt x="16" y="25"/>
                    </a:lnTo>
                    <a:lnTo>
                      <a:pt x="7" y="36"/>
                    </a:lnTo>
                    <a:lnTo>
                      <a:pt x="3" y="51"/>
                    </a:lnTo>
                    <a:lnTo>
                      <a:pt x="3" y="61"/>
                    </a:lnTo>
                    <a:lnTo>
                      <a:pt x="5" y="74"/>
                    </a:lnTo>
                    <a:lnTo>
                      <a:pt x="3" y="97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43" name="Freeform 2775"/>
              <p:cNvSpPr>
                <a:spLocks/>
              </p:cNvSpPr>
              <p:nvPr/>
            </p:nvSpPr>
            <p:spPr bwMode="auto">
              <a:xfrm>
                <a:off x="573" y="2307"/>
                <a:ext cx="68" cy="97"/>
              </a:xfrm>
              <a:custGeom>
                <a:avLst/>
                <a:gdLst>
                  <a:gd name="T0" fmla="*/ 3 w 68"/>
                  <a:gd name="T1" fmla="*/ 97 h 97"/>
                  <a:gd name="T2" fmla="*/ 0 w 68"/>
                  <a:gd name="T3" fmla="*/ 97 h 97"/>
                  <a:gd name="T4" fmla="*/ 0 w 68"/>
                  <a:gd name="T5" fmla="*/ 0 h 97"/>
                  <a:gd name="T6" fmla="*/ 68 w 68"/>
                  <a:gd name="T7" fmla="*/ 0 h 97"/>
                  <a:gd name="T8" fmla="*/ 37 w 68"/>
                  <a:gd name="T9" fmla="*/ 15 h 97"/>
                  <a:gd name="T10" fmla="*/ 16 w 68"/>
                  <a:gd name="T11" fmla="*/ 25 h 97"/>
                  <a:gd name="T12" fmla="*/ 7 w 68"/>
                  <a:gd name="T13" fmla="*/ 36 h 97"/>
                  <a:gd name="T14" fmla="*/ 3 w 68"/>
                  <a:gd name="T15" fmla="*/ 51 h 97"/>
                  <a:gd name="T16" fmla="*/ 3 w 68"/>
                  <a:gd name="T17" fmla="*/ 61 h 97"/>
                  <a:gd name="T18" fmla="*/ 5 w 68"/>
                  <a:gd name="T19" fmla="*/ 74 h 97"/>
                  <a:gd name="T20" fmla="*/ 3 w 68"/>
                  <a:gd name="T21" fmla="*/ 97 h 9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8"/>
                  <a:gd name="T34" fmla="*/ 0 h 97"/>
                  <a:gd name="T35" fmla="*/ 68 w 68"/>
                  <a:gd name="T36" fmla="*/ 97 h 9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8" h="97">
                    <a:moveTo>
                      <a:pt x="3" y="97"/>
                    </a:moveTo>
                    <a:lnTo>
                      <a:pt x="0" y="97"/>
                    </a:lnTo>
                    <a:lnTo>
                      <a:pt x="0" y="0"/>
                    </a:lnTo>
                    <a:lnTo>
                      <a:pt x="68" y="0"/>
                    </a:lnTo>
                    <a:lnTo>
                      <a:pt x="37" y="15"/>
                    </a:lnTo>
                    <a:lnTo>
                      <a:pt x="16" y="25"/>
                    </a:lnTo>
                    <a:lnTo>
                      <a:pt x="7" y="36"/>
                    </a:lnTo>
                    <a:lnTo>
                      <a:pt x="3" y="51"/>
                    </a:lnTo>
                    <a:lnTo>
                      <a:pt x="3" y="61"/>
                    </a:lnTo>
                    <a:lnTo>
                      <a:pt x="5" y="74"/>
                    </a:lnTo>
                    <a:lnTo>
                      <a:pt x="3" y="97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58" name="Group 2779"/>
            <p:cNvGrpSpPr>
              <a:grpSpLocks/>
            </p:cNvGrpSpPr>
            <p:nvPr/>
          </p:nvGrpSpPr>
          <p:grpSpPr bwMode="auto">
            <a:xfrm>
              <a:off x="1035050" y="3646488"/>
              <a:ext cx="133350" cy="15875"/>
              <a:chOff x="652" y="2297"/>
              <a:chExt cx="84" cy="10"/>
            </a:xfrm>
          </p:grpSpPr>
          <p:sp>
            <p:nvSpPr>
              <p:cNvPr id="54040" name="Freeform 2777"/>
              <p:cNvSpPr>
                <a:spLocks/>
              </p:cNvSpPr>
              <p:nvPr/>
            </p:nvSpPr>
            <p:spPr bwMode="auto">
              <a:xfrm>
                <a:off x="652" y="2297"/>
                <a:ext cx="84" cy="10"/>
              </a:xfrm>
              <a:custGeom>
                <a:avLst/>
                <a:gdLst>
                  <a:gd name="T0" fmla="*/ 0 w 84"/>
                  <a:gd name="T1" fmla="*/ 10 h 10"/>
                  <a:gd name="T2" fmla="*/ 84 w 84"/>
                  <a:gd name="T3" fmla="*/ 10 h 10"/>
                  <a:gd name="T4" fmla="*/ 64 w 84"/>
                  <a:gd name="T5" fmla="*/ 0 h 10"/>
                  <a:gd name="T6" fmla="*/ 48 w 84"/>
                  <a:gd name="T7" fmla="*/ 0 h 10"/>
                  <a:gd name="T8" fmla="*/ 19 w 84"/>
                  <a:gd name="T9" fmla="*/ 1 h 10"/>
                  <a:gd name="T10" fmla="*/ 0 w 84"/>
                  <a:gd name="T11" fmla="*/ 10 h 1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4"/>
                  <a:gd name="T19" fmla="*/ 0 h 10"/>
                  <a:gd name="T20" fmla="*/ 84 w 84"/>
                  <a:gd name="T21" fmla="*/ 10 h 1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4" h="10">
                    <a:moveTo>
                      <a:pt x="0" y="10"/>
                    </a:moveTo>
                    <a:lnTo>
                      <a:pt x="84" y="10"/>
                    </a:lnTo>
                    <a:lnTo>
                      <a:pt x="64" y="0"/>
                    </a:lnTo>
                    <a:lnTo>
                      <a:pt x="48" y="0"/>
                    </a:lnTo>
                    <a:lnTo>
                      <a:pt x="19" y="1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CC99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41" name="Freeform 2778"/>
              <p:cNvSpPr>
                <a:spLocks/>
              </p:cNvSpPr>
              <p:nvPr/>
            </p:nvSpPr>
            <p:spPr bwMode="auto">
              <a:xfrm>
                <a:off x="652" y="2297"/>
                <a:ext cx="84" cy="10"/>
              </a:xfrm>
              <a:custGeom>
                <a:avLst/>
                <a:gdLst>
                  <a:gd name="T0" fmla="*/ 0 w 84"/>
                  <a:gd name="T1" fmla="*/ 10 h 10"/>
                  <a:gd name="T2" fmla="*/ 84 w 84"/>
                  <a:gd name="T3" fmla="*/ 10 h 10"/>
                  <a:gd name="T4" fmla="*/ 64 w 84"/>
                  <a:gd name="T5" fmla="*/ 0 h 10"/>
                  <a:gd name="T6" fmla="*/ 48 w 84"/>
                  <a:gd name="T7" fmla="*/ 0 h 10"/>
                  <a:gd name="T8" fmla="*/ 19 w 84"/>
                  <a:gd name="T9" fmla="*/ 1 h 10"/>
                  <a:gd name="T10" fmla="*/ 0 w 84"/>
                  <a:gd name="T11" fmla="*/ 10 h 1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84"/>
                  <a:gd name="T19" fmla="*/ 0 h 10"/>
                  <a:gd name="T20" fmla="*/ 84 w 84"/>
                  <a:gd name="T21" fmla="*/ 10 h 1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84" h="10">
                    <a:moveTo>
                      <a:pt x="0" y="10"/>
                    </a:moveTo>
                    <a:lnTo>
                      <a:pt x="84" y="10"/>
                    </a:lnTo>
                    <a:lnTo>
                      <a:pt x="64" y="0"/>
                    </a:lnTo>
                    <a:lnTo>
                      <a:pt x="48" y="0"/>
                    </a:lnTo>
                    <a:lnTo>
                      <a:pt x="19" y="1"/>
                    </a:lnTo>
                    <a:lnTo>
                      <a:pt x="0" y="10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326" name="Freeform 2780"/>
            <p:cNvSpPr>
              <a:spLocks/>
            </p:cNvSpPr>
            <p:nvPr/>
          </p:nvSpPr>
          <p:spPr bwMode="auto">
            <a:xfrm>
              <a:off x="909638" y="3816350"/>
              <a:ext cx="17463" cy="155575"/>
            </a:xfrm>
            <a:custGeom>
              <a:avLst/>
              <a:gdLst>
                <a:gd name="T0" fmla="*/ 0 w 11"/>
                <a:gd name="T1" fmla="*/ 246975313 h 98"/>
                <a:gd name="T2" fmla="*/ 0 w 11"/>
                <a:gd name="T3" fmla="*/ 0 h 98"/>
                <a:gd name="T4" fmla="*/ 17642393 w 11"/>
                <a:gd name="T5" fmla="*/ 68045013 h 98"/>
                <a:gd name="T6" fmla="*/ 27723306 w 11"/>
                <a:gd name="T7" fmla="*/ 126007813 h 98"/>
                <a:gd name="T8" fmla="*/ 0 w 11"/>
                <a:gd name="T9" fmla="*/ 246975313 h 9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98"/>
                <a:gd name="T17" fmla="*/ 11 w 11"/>
                <a:gd name="T18" fmla="*/ 98 h 9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98">
                  <a:moveTo>
                    <a:pt x="0" y="98"/>
                  </a:moveTo>
                  <a:lnTo>
                    <a:pt x="0" y="0"/>
                  </a:lnTo>
                  <a:lnTo>
                    <a:pt x="7" y="27"/>
                  </a:lnTo>
                  <a:lnTo>
                    <a:pt x="11" y="50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27" name="Freeform 2781"/>
            <p:cNvSpPr>
              <a:spLocks/>
            </p:cNvSpPr>
            <p:nvPr/>
          </p:nvSpPr>
          <p:spPr bwMode="auto">
            <a:xfrm>
              <a:off x="892175" y="3995738"/>
              <a:ext cx="17463" cy="101600"/>
            </a:xfrm>
            <a:custGeom>
              <a:avLst/>
              <a:gdLst>
                <a:gd name="T0" fmla="*/ 27723306 w 11"/>
                <a:gd name="T1" fmla="*/ 0 h 64"/>
                <a:gd name="T2" fmla="*/ 27723306 w 11"/>
                <a:gd name="T3" fmla="*/ 161290000 h 64"/>
                <a:gd name="T4" fmla="*/ 0 w 11"/>
                <a:gd name="T5" fmla="*/ 126007813 h 64"/>
                <a:gd name="T6" fmla="*/ 5040457 w 11"/>
                <a:gd name="T7" fmla="*/ 47883763 h 64"/>
                <a:gd name="T8" fmla="*/ 27723306 w 11"/>
                <a:gd name="T9" fmla="*/ 0 h 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"/>
                <a:gd name="T16" fmla="*/ 0 h 64"/>
                <a:gd name="T17" fmla="*/ 11 w 11"/>
                <a:gd name="T18" fmla="*/ 64 h 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" h="64">
                  <a:moveTo>
                    <a:pt x="11" y="0"/>
                  </a:moveTo>
                  <a:lnTo>
                    <a:pt x="11" y="64"/>
                  </a:lnTo>
                  <a:lnTo>
                    <a:pt x="0" y="50"/>
                  </a:lnTo>
                  <a:lnTo>
                    <a:pt x="2" y="19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28" name="Freeform 2782"/>
            <p:cNvSpPr>
              <a:spLocks/>
            </p:cNvSpPr>
            <p:nvPr/>
          </p:nvSpPr>
          <p:spPr bwMode="auto">
            <a:xfrm>
              <a:off x="909638" y="4132263"/>
              <a:ext cx="68263" cy="298450"/>
            </a:xfrm>
            <a:custGeom>
              <a:avLst/>
              <a:gdLst>
                <a:gd name="T0" fmla="*/ 98287607 w 43"/>
                <a:gd name="T1" fmla="*/ 473789375 h 188"/>
                <a:gd name="T2" fmla="*/ 0 w 43"/>
                <a:gd name="T3" fmla="*/ 473789375 h 188"/>
                <a:gd name="T4" fmla="*/ 0 w 43"/>
                <a:gd name="T5" fmla="*/ 0 h 188"/>
                <a:gd name="T6" fmla="*/ 17642017 w 43"/>
                <a:gd name="T7" fmla="*/ 47883763 h 188"/>
                <a:gd name="T8" fmla="*/ 27722716 w 43"/>
                <a:gd name="T9" fmla="*/ 153730325 h 188"/>
                <a:gd name="T10" fmla="*/ 63005161 w 43"/>
                <a:gd name="T11" fmla="*/ 239415638 h 188"/>
                <a:gd name="T12" fmla="*/ 93247258 w 43"/>
                <a:gd name="T13" fmla="*/ 315020325 h 188"/>
                <a:gd name="T14" fmla="*/ 103327957 w 43"/>
                <a:gd name="T15" fmla="*/ 395665325 h 188"/>
                <a:gd name="T16" fmla="*/ 108368306 w 43"/>
                <a:gd name="T17" fmla="*/ 423386250 h 188"/>
                <a:gd name="T18" fmla="*/ 98287607 w 43"/>
                <a:gd name="T19" fmla="*/ 473789375 h 18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3"/>
                <a:gd name="T31" fmla="*/ 0 h 188"/>
                <a:gd name="T32" fmla="*/ 43 w 43"/>
                <a:gd name="T33" fmla="*/ 188 h 18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3" h="188">
                  <a:moveTo>
                    <a:pt x="39" y="188"/>
                  </a:moveTo>
                  <a:lnTo>
                    <a:pt x="0" y="188"/>
                  </a:lnTo>
                  <a:lnTo>
                    <a:pt x="0" y="0"/>
                  </a:lnTo>
                  <a:lnTo>
                    <a:pt x="7" y="19"/>
                  </a:lnTo>
                  <a:lnTo>
                    <a:pt x="11" y="61"/>
                  </a:lnTo>
                  <a:lnTo>
                    <a:pt x="25" y="95"/>
                  </a:lnTo>
                  <a:lnTo>
                    <a:pt x="37" y="125"/>
                  </a:lnTo>
                  <a:lnTo>
                    <a:pt x="41" y="157"/>
                  </a:lnTo>
                  <a:lnTo>
                    <a:pt x="43" y="168"/>
                  </a:lnTo>
                  <a:lnTo>
                    <a:pt x="39" y="188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29" name="Rectangle 2783"/>
            <p:cNvSpPr>
              <a:spLocks noChangeArrowheads="1"/>
            </p:cNvSpPr>
            <p:nvPr/>
          </p:nvSpPr>
          <p:spPr bwMode="auto">
            <a:xfrm>
              <a:off x="492125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0" name="Rectangle 2784"/>
            <p:cNvSpPr>
              <a:spLocks noChangeArrowheads="1"/>
            </p:cNvSpPr>
            <p:nvPr/>
          </p:nvSpPr>
          <p:spPr bwMode="auto">
            <a:xfrm>
              <a:off x="671513" y="3816350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1" name="Rectangle 2785"/>
            <p:cNvSpPr>
              <a:spLocks noChangeArrowheads="1"/>
            </p:cNvSpPr>
            <p:nvPr/>
          </p:nvSpPr>
          <p:spPr bwMode="auto">
            <a:xfrm>
              <a:off x="161925" y="3816350"/>
              <a:ext cx="150813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2" name="Rectangle 2786"/>
            <p:cNvSpPr>
              <a:spLocks noChangeArrowheads="1"/>
            </p:cNvSpPr>
            <p:nvPr/>
          </p:nvSpPr>
          <p:spPr bwMode="auto">
            <a:xfrm>
              <a:off x="312738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3" name="Rectangle 2787"/>
            <p:cNvSpPr>
              <a:spLocks noChangeArrowheads="1"/>
            </p:cNvSpPr>
            <p:nvPr/>
          </p:nvSpPr>
          <p:spPr bwMode="auto">
            <a:xfrm>
              <a:off x="492125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4" name="Rectangle 2788"/>
            <p:cNvSpPr>
              <a:spLocks noChangeArrowheads="1"/>
            </p:cNvSpPr>
            <p:nvPr/>
          </p:nvSpPr>
          <p:spPr bwMode="auto">
            <a:xfrm>
              <a:off x="671513" y="3970338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5" name="Rectangle 2789"/>
            <p:cNvSpPr>
              <a:spLocks noChangeArrowheads="1"/>
            </p:cNvSpPr>
            <p:nvPr/>
          </p:nvSpPr>
          <p:spPr bwMode="auto">
            <a:xfrm>
              <a:off x="161925" y="3970338"/>
              <a:ext cx="150813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6" name="Rectangle 2790"/>
            <p:cNvSpPr>
              <a:spLocks noChangeArrowheads="1"/>
            </p:cNvSpPr>
            <p:nvPr/>
          </p:nvSpPr>
          <p:spPr bwMode="auto">
            <a:xfrm>
              <a:off x="312738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7" name="Rectangle 2791"/>
            <p:cNvSpPr>
              <a:spLocks noChangeArrowheads="1"/>
            </p:cNvSpPr>
            <p:nvPr/>
          </p:nvSpPr>
          <p:spPr bwMode="auto">
            <a:xfrm>
              <a:off x="492125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8" name="Rectangle 2792"/>
            <p:cNvSpPr>
              <a:spLocks noChangeArrowheads="1"/>
            </p:cNvSpPr>
            <p:nvPr/>
          </p:nvSpPr>
          <p:spPr bwMode="auto">
            <a:xfrm>
              <a:off x="671513" y="4122738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39" name="Rectangle 2793"/>
            <p:cNvSpPr>
              <a:spLocks noChangeArrowheads="1"/>
            </p:cNvSpPr>
            <p:nvPr/>
          </p:nvSpPr>
          <p:spPr bwMode="auto">
            <a:xfrm>
              <a:off x="161925" y="4122738"/>
              <a:ext cx="150813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0" name="Rectangle 2794"/>
            <p:cNvSpPr>
              <a:spLocks noChangeArrowheads="1"/>
            </p:cNvSpPr>
            <p:nvPr/>
          </p:nvSpPr>
          <p:spPr bwMode="auto">
            <a:xfrm>
              <a:off x="312738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1" name="Rectangle 2795"/>
            <p:cNvSpPr>
              <a:spLocks noChangeArrowheads="1"/>
            </p:cNvSpPr>
            <p:nvPr/>
          </p:nvSpPr>
          <p:spPr bwMode="auto">
            <a:xfrm>
              <a:off x="492125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2" name="Rectangle 2796"/>
            <p:cNvSpPr>
              <a:spLocks noChangeArrowheads="1"/>
            </p:cNvSpPr>
            <p:nvPr/>
          </p:nvSpPr>
          <p:spPr bwMode="auto">
            <a:xfrm>
              <a:off x="671513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3" name="Rectangle 2797"/>
            <p:cNvSpPr>
              <a:spLocks noChangeArrowheads="1"/>
            </p:cNvSpPr>
            <p:nvPr/>
          </p:nvSpPr>
          <p:spPr bwMode="auto">
            <a:xfrm>
              <a:off x="161925" y="4276725"/>
              <a:ext cx="150813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4" name="Rectangle 2798"/>
            <p:cNvSpPr>
              <a:spLocks noChangeArrowheads="1"/>
            </p:cNvSpPr>
            <p:nvPr/>
          </p:nvSpPr>
          <p:spPr bwMode="auto">
            <a:xfrm>
              <a:off x="312738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5" name="Rectangle 2799"/>
            <p:cNvSpPr>
              <a:spLocks noChangeArrowheads="1"/>
            </p:cNvSpPr>
            <p:nvPr/>
          </p:nvSpPr>
          <p:spPr bwMode="auto">
            <a:xfrm>
              <a:off x="492125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6" name="Rectangle 2800"/>
            <p:cNvSpPr>
              <a:spLocks noChangeArrowheads="1"/>
            </p:cNvSpPr>
            <p:nvPr/>
          </p:nvSpPr>
          <p:spPr bwMode="auto">
            <a:xfrm>
              <a:off x="671513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7" name="Rectangle 2801"/>
            <p:cNvSpPr>
              <a:spLocks noChangeArrowheads="1"/>
            </p:cNvSpPr>
            <p:nvPr/>
          </p:nvSpPr>
          <p:spPr bwMode="auto">
            <a:xfrm>
              <a:off x="161925" y="4430713"/>
              <a:ext cx="150813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8" name="Rectangle 2802"/>
            <p:cNvSpPr>
              <a:spLocks noChangeArrowheads="1"/>
            </p:cNvSpPr>
            <p:nvPr/>
          </p:nvSpPr>
          <p:spPr bwMode="auto">
            <a:xfrm>
              <a:off x="312738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49" name="Rectangle 2803"/>
            <p:cNvSpPr>
              <a:spLocks noChangeArrowheads="1"/>
            </p:cNvSpPr>
            <p:nvPr/>
          </p:nvSpPr>
          <p:spPr bwMode="auto">
            <a:xfrm>
              <a:off x="492125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0" name="Rectangle 2804"/>
            <p:cNvSpPr>
              <a:spLocks noChangeArrowheads="1"/>
            </p:cNvSpPr>
            <p:nvPr/>
          </p:nvSpPr>
          <p:spPr bwMode="auto">
            <a:xfrm>
              <a:off x="671513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1" name="Rectangle 2805"/>
            <p:cNvSpPr>
              <a:spLocks noChangeArrowheads="1"/>
            </p:cNvSpPr>
            <p:nvPr/>
          </p:nvSpPr>
          <p:spPr bwMode="auto">
            <a:xfrm>
              <a:off x="161925" y="4583113"/>
              <a:ext cx="150813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2" name="Rectangle 2806"/>
            <p:cNvSpPr>
              <a:spLocks noChangeArrowheads="1"/>
            </p:cNvSpPr>
            <p:nvPr/>
          </p:nvSpPr>
          <p:spPr bwMode="auto">
            <a:xfrm>
              <a:off x="312738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3" name="Rectangle 2807"/>
            <p:cNvSpPr>
              <a:spLocks noChangeArrowheads="1"/>
            </p:cNvSpPr>
            <p:nvPr/>
          </p:nvSpPr>
          <p:spPr bwMode="auto">
            <a:xfrm>
              <a:off x="492125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4" name="Rectangle 2808"/>
            <p:cNvSpPr>
              <a:spLocks noChangeArrowheads="1"/>
            </p:cNvSpPr>
            <p:nvPr/>
          </p:nvSpPr>
          <p:spPr bwMode="auto">
            <a:xfrm>
              <a:off x="671513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5" name="Rectangle 2809"/>
            <p:cNvSpPr>
              <a:spLocks noChangeArrowheads="1"/>
            </p:cNvSpPr>
            <p:nvPr/>
          </p:nvSpPr>
          <p:spPr bwMode="auto">
            <a:xfrm>
              <a:off x="161925" y="4737100"/>
              <a:ext cx="150813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6" name="Rectangle 2810"/>
            <p:cNvSpPr>
              <a:spLocks noChangeArrowheads="1"/>
            </p:cNvSpPr>
            <p:nvPr/>
          </p:nvSpPr>
          <p:spPr bwMode="auto">
            <a:xfrm>
              <a:off x="31273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7" name="Rectangle 2811"/>
            <p:cNvSpPr>
              <a:spLocks noChangeArrowheads="1"/>
            </p:cNvSpPr>
            <p:nvPr/>
          </p:nvSpPr>
          <p:spPr bwMode="auto">
            <a:xfrm>
              <a:off x="849313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8" name="Rectangle 2812"/>
            <p:cNvSpPr>
              <a:spLocks noChangeArrowheads="1"/>
            </p:cNvSpPr>
            <p:nvPr/>
          </p:nvSpPr>
          <p:spPr bwMode="auto">
            <a:xfrm>
              <a:off x="849313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59" name="Rectangle 2813"/>
            <p:cNvSpPr>
              <a:spLocks noChangeArrowheads="1"/>
            </p:cNvSpPr>
            <p:nvPr/>
          </p:nvSpPr>
          <p:spPr bwMode="auto">
            <a:xfrm>
              <a:off x="849313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0" name="Rectangle 2814"/>
            <p:cNvSpPr>
              <a:spLocks noChangeArrowheads="1"/>
            </p:cNvSpPr>
            <p:nvPr/>
          </p:nvSpPr>
          <p:spPr bwMode="auto">
            <a:xfrm>
              <a:off x="849313" y="3816350"/>
              <a:ext cx="60325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1" name="Rectangle 2815"/>
            <p:cNvSpPr>
              <a:spLocks noChangeArrowheads="1"/>
            </p:cNvSpPr>
            <p:nvPr/>
          </p:nvSpPr>
          <p:spPr bwMode="auto">
            <a:xfrm>
              <a:off x="849313" y="3970338"/>
              <a:ext cx="60325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2" name="Rectangle 2816"/>
            <p:cNvSpPr>
              <a:spLocks noChangeArrowheads="1"/>
            </p:cNvSpPr>
            <p:nvPr/>
          </p:nvSpPr>
          <p:spPr bwMode="auto">
            <a:xfrm>
              <a:off x="849313" y="4122738"/>
              <a:ext cx="60325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3" name="Rectangle 2817"/>
            <p:cNvSpPr>
              <a:spLocks noChangeArrowheads="1"/>
            </p:cNvSpPr>
            <p:nvPr/>
          </p:nvSpPr>
          <p:spPr bwMode="auto">
            <a:xfrm>
              <a:off x="849313" y="4276725"/>
              <a:ext cx="60325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4" name="Rectangle 2818"/>
            <p:cNvSpPr>
              <a:spLocks noChangeArrowheads="1"/>
            </p:cNvSpPr>
            <p:nvPr/>
          </p:nvSpPr>
          <p:spPr bwMode="auto">
            <a:xfrm>
              <a:off x="3713163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5" name="Rectangle 2819"/>
            <p:cNvSpPr>
              <a:spLocks noChangeArrowheads="1"/>
            </p:cNvSpPr>
            <p:nvPr/>
          </p:nvSpPr>
          <p:spPr bwMode="auto">
            <a:xfrm>
              <a:off x="3892550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6" name="Rectangle 2820"/>
            <p:cNvSpPr>
              <a:spLocks noChangeArrowheads="1"/>
            </p:cNvSpPr>
            <p:nvPr/>
          </p:nvSpPr>
          <p:spPr bwMode="auto">
            <a:xfrm>
              <a:off x="4070350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7" name="Rectangle 2821"/>
            <p:cNvSpPr>
              <a:spLocks noChangeArrowheads="1"/>
            </p:cNvSpPr>
            <p:nvPr/>
          </p:nvSpPr>
          <p:spPr bwMode="auto">
            <a:xfrm>
              <a:off x="424973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8" name="Rectangle 2822"/>
            <p:cNvSpPr>
              <a:spLocks noChangeArrowheads="1"/>
            </p:cNvSpPr>
            <p:nvPr/>
          </p:nvSpPr>
          <p:spPr bwMode="auto">
            <a:xfrm>
              <a:off x="4429125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69" name="Rectangle 2823"/>
            <p:cNvSpPr>
              <a:spLocks noChangeArrowheads="1"/>
            </p:cNvSpPr>
            <p:nvPr/>
          </p:nvSpPr>
          <p:spPr bwMode="auto">
            <a:xfrm>
              <a:off x="4606925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0" name="Rectangle 2824"/>
            <p:cNvSpPr>
              <a:spLocks noChangeArrowheads="1"/>
            </p:cNvSpPr>
            <p:nvPr/>
          </p:nvSpPr>
          <p:spPr bwMode="auto">
            <a:xfrm>
              <a:off x="4786313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1" name="Rectangle 2825"/>
            <p:cNvSpPr>
              <a:spLocks noChangeArrowheads="1"/>
            </p:cNvSpPr>
            <p:nvPr/>
          </p:nvSpPr>
          <p:spPr bwMode="auto">
            <a:xfrm>
              <a:off x="4965700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2" name="Rectangle 2826"/>
            <p:cNvSpPr>
              <a:spLocks noChangeArrowheads="1"/>
            </p:cNvSpPr>
            <p:nvPr/>
          </p:nvSpPr>
          <p:spPr bwMode="auto">
            <a:xfrm>
              <a:off x="5145088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3" name="Rectangle 2827"/>
            <p:cNvSpPr>
              <a:spLocks noChangeArrowheads="1"/>
            </p:cNvSpPr>
            <p:nvPr/>
          </p:nvSpPr>
          <p:spPr bwMode="auto">
            <a:xfrm>
              <a:off x="4249738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4" name="Rectangle 2828"/>
            <p:cNvSpPr>
              <a:spLocks noChangeArrowheads="1"/>
            </p:cNvSpPr>
            <p:nvPr/>
          </p:nvSpPr>
          <p:spPr bwMode="auto">
            <a:xfrm>
              <a:off x="4429125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5" name="Rectangle 2829"/>
            <p:cNvSpPr>
              <a:spLocks noChangeArrowheads="1"/>
            </p:cNvSpPr>
            <p:nvPr/>
          </p:nvSpPr>
          <p:spPr bwMode="auto">
            <a:xfrm>
              <a:off x="4606925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6" name="Rectangle 2830"/>
            <p:cNvSpPr>
              <a:spLocks noChangeArrowheads="1"/>
            </p:cNvSpPr>
            <p:nvPr/>
          </p:nvSpPr>
          <p:spPr bwMode="auto">
            <a:xfrm>
              <a:off x="4786313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7" name="Rectangle 2831"/>
            <p:cNvSpPr>
              <a:spLocks noChangeArrowheads="1"/>
            </p:cNvSpPr>
            <p:nvPr/>
          </p:nvSpPr>
          <p:spPr bwMode="auto">
            <a:xfrm>
              <a:off x="4965700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8" name="Rectangle 2832"/>
            <p:cNvSpPr>
              <a:spLocks noChangeArrowheads="1"/>
            </p:cNvSpPr>
            <p:nvPr/>
          </p:nvSpPr>
          <p:spPr bwMode="auto">
            <a:xfrm>
              <a:off x="4249738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79" name="Rectangle 2833"/>
            <p:cNvSpPr>
              <a:spLocks noChangeArrowheads="1"/>
            </p:cNvSpPr>
            <p:nvPr/>
          </p:nvSpPr>
          <p:spPr bwMode="auto">
            <a:xfrm>
              <a:off x="4429125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0" name="Rectangle 2834"/>
            <p:cNvSpPr>
              <a:spLocks noChangeArrowheads="1"/>
            </p:cNvSpPr>
            <p:nvPr/>
          </p:nvSpPr>
          <p:spPr bwMode="auto">
            <a:xfrm>
              <a:off x="4606925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1" name="Rectangle 2835"/>
            <p:cNvSpPr>
              <a:spLocks noChangeArrowheads="1"/>
            </p:cNvSpPr>
            <p:nvPr/>
          </p:nvSpPr>
          <p:spPr bwMode="auto">
            <a:xfrm>
              <a:off x="4786313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2" name="Rectangle 2836"/>
            <p:cNvSpPr>
              <a:spLocks noChangeArrowheads="1"/>
            </p:cNvSpPr>
            <p:nvPr/>
          </p:nvSpPr>
          <p:spPr bwMode="auto">
            <a:xfrm>
              <a:off x="4965700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3" name="Rectangle 2837"/>
            <p:cNvSpPr>
              <a:spLocks noChangeArrowheads="1"/>
            </p:cNvSpPr>
            <p:nvPr/>
          </p:nvSpPr>
          <p:spPr bwMode="auto">
            <a:xfrm>
              <a:off x="4249738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4" name="Rectangle 2838"/>
            <p:cNvSpPr>
              <a:spLocks noChangeArrowheads="1"/>
            </p:cNvSpPr>
            <p:nvPr/>
          </p:nvSpPr>
          <p:spPr bwMode="auto">
            <a:xfrm>
              <a:off x="4429125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5" name="Rectangle 2839"/>
            <p:cNvSpPr>
              <a:spLocks noChangeArrowheads="1"/>
            </p:cNvSpPr>
            <p:nvPr/>
          </p:nvSpPr>
          <p:spPr bwMode="auto">
            <a:xfrm>
              <a:off x="4606925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6" name="Rectangle 2840"/>
            <p:cNvSpPr>
              <a:spLocks noChangeArrowheads="1"/>
            </p:cNvSpPr>
            <p:nvPr/>
          </p:nvSpPr>
          <p:spPr bwMode="auto">
            <a:xfrm>
              <a:off x="4786313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7" name="Rectangle 2841"/>
            <p:cNvSpPr>
              <a:spLocks noChangeArrowheads="1"/>
            </p:cNvSpPr>
            <p:nvPr/>
          </p:nvSpPr>
          <p:spPr bwMode="auto">
            <a:xfrm>
              <a:off x="4965700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8" name="Rectangle 2842"/>
            <p:cNvSpPr>
              <a:spLocks noChangeArrowheads="1"/>
            </p:cNvSpPr>
            <p:nvPr/>
          </p:nvSpPr>
          <p:spPr bwMode="auto">
            <a:xfrm>
              <a:off x="4249738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89" name="Rectangle 2843"/>
            <p:cNvSpPr>
              <a:spLocks noChangeArrowheads="1"/>
            </p:cNvSpPr>
            <p:nvPr/>
          </p:nvSpPr>
          <p:spPr bwMode="auto">
            <a:xfrm>
              <a:off x="4429125" y="4122738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0" name="Rectangle 2844"/>
            <p:cNvSpPr>
              <a:spLocks noChangeArrowheads="1"/>
            </p:cNvSpPr>
            <p:nvPr/>
          </p:nvSpPr>
          <p:spPr bwMode="auto">
            <a:xfrm>
              <a:off x="4606925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1" name="Rectangle 2845"/>
            <p:cNvSpPr>
              <a:spLocks noChangeArrowheads="1"/>
            </p:cNvSpPr>
            <p:nvPr/>
          </p:nvSpPr>
          <p:spPr bwMode="auto">
            <a:xfrm>
              <a:off x="4786313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2" name="Rectangle 2846"/>
            <p:cNvSpPr>
              <a:spLocks noChangeArrowheads="1"/>
            </p:cNvSpPr>
            <p:nvPr/>
          </p:nvSpPr>
          <p:spPr bwMode="auto">
            <a:xfrm>
              <a:off x="4965700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3" name="Rectangle 2847"/>
            <p:cNvSpPr>
              <a:spLocks noChangeArrowheads="1"/>
            </p:cNvSpPr>
            <p:nvPr/>
          </p:nvSpPr>
          <p:spPr bwMode="auto">
            <a:xfrm>
              <a:off x="4249738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4" name="Rectangle 2848"/>
            <p:cNvSpPr>
              <a:spLocks noChangeArrowheads="1"/>
            </p:cNvSpPr>
            <p:nvPr/>
          </p:nvSpPr>
          <p:spPr bwMode="auto">
            <a:xfrm>
              <a:off x="4429125" y="3970338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5" name="Rectangle 2849"/>
            <p:cNvSpPr>
              <a:spLocks noChangeArrowheads="1"/>
            </p:cNvSpPr>
            <p:nvPr/>
          </p:nvSpPr>
          <p:spPr bwMode="auto">
            <a:xfrm>
              <a:off x="4606925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6" name="Rectangle 2850"/>
            <p:cNvSpPr>
              <a:spLocks noChangeArrowheads="1"/>
            </p:cNvSpPr>
            <p:nvPr/>
          </p:nvSpPr>
          <p:spPr bwMode="auto">
            <a:xfrm>
              <a:off x="4786313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7" name="Rectangle 2851"/>
            <p:cNvSpPr>
              <a:spLocks noChangeArrowheads="1"/>
            </p:cNvSpPr>
            <p:nvPr/>
          </p:nvSpPr>
          <p:spPr bwMode="auto">
            <a:xfrm>
              <a:off x="4965700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8" name="Rectangle 2852"/>
            <p:cNvSpPr>
              <a:spLocks noChangeArrowheads="1"/>
            </p:cNvSpPr>
            <p:nvPr/>
          </p:nvSpPr>
          <p:spPr bwMode="auto">
            <a:xfrm>
              <a:off x="5145088" y="4122738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399" name="Rectangle 2853"/>
            <p:cNvSpPr>
              <a:spLocks noChangeArrowheads="1"/>
            </p:cNvSpPr>
            <p:nvPr/>
          </p:nvSpPr>
          <p:spPr bwMode="auto">
            <a:xfrm>
              <a:off x="4965700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0" name="Rectangle 2854"/>
            <p:cNvSpPr>
              <a:spLocks noChangeArrowheads="1"/>
            </p:cNvSpPr>
            <p:nvPr/>
          </p:nvSpPr>
          <p:spPr bwMode="auto">
            <a:xfrm>
              <a:off x="5145088" y="3816350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1" name="Rectangle 2855"/>
            <p:cNvSpPr>
              <a:spLocks noChangeArrowheads="1"/>
            </p:cNvSpPr>
            <p:nvPr/>
          </p:nvSpPr>
          <p:spPr bwMode="auto">
            <a:xfrm>
              <a:off x="5145088" y="3970338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2" name="Rectangle 2856"/>
            <p:cNvSpPr>
              <a:spLocks noChangeArrowheads="1"/>
            </p:cNvSpPr>
            <p:nvPr/>
          </p:nvSpPr>
          <p:spPr bwMode="auto">
            <a:xfrm>
              <a:off x="5322888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3" name="Rectangle 2857"/>
            <p:cNvSpPr>
              <a:spLocks noChangeArrowheads="1"/>
            </p:cNvSpPr>
            <p:nvPr/>
          </p:nvSpPr>
          <p:spPr bwMode="auto">
            <a:xfrm>
              <a:off x="5145088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4" name="Rectangle 2858"/>
            <p:cNvSpPr>
              <a:spLocks noChangeArrowheads="1"/>
            </p:cNvSpPr>
            <p:nvPr/>
          </p:nvSpPr>
          <p:spPr bwMode="auto">
            <a:xfrm>
              <a:off x="5145088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5" name="Rectangle 2859"/>
            <p:cNvSpPr>
              <a:spLocks noChangeArrowheads="1"/>
            </p:cNvSpPr>
            <p:nvPr/>
          </p:nvSpPr>
          <p:spPr bwMode="auto">
            <a:xfrm>
              <a:off x="5145088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6" name="Rectangle 2860"/>
            <p:cNvSpPr>
              <a:spLocks noChangeArrowheads="1"/>
            </p:cNvSpPr>
            <p:nvPr/>
          </p:nvSpPr>
          <p:spPr bwMode="auto">
            <a:xfrm>
              <a:off x="5322888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7" name="Rectangle 2861"/>
            <p:cNvSpPr>
              <a:spLocks noChangeArrowheads="1"/>
            </p:cNvSpPr>
            <p:nvPr/>
          </p:nvSpPr>
          <p:spPr bwMode="auto">
            <a:xfrm>
              <a:off x="5322888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8" name="Rectangle 2862"/>
            <p:cNvSpPr>
              <a:spLocks noChangeArrowheads="1"/>
            </p:cNvSpPr>
            <p:nvPr/>
          </p:nvSpPr>
          <p:spPr bwMode="auto">
            <a:xfrm>
              <a:off x="5322888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09" name="Rectangle 2863"/>
            <p:cNvSpPr>
              <a:spLocks noChangeArrowheads="1"/>
            </p:cNvSpPr>
            <p:nvPr/>
          </p:nvSpPr>
          <p:spPr bwMode="auto">
            <a:xfrm>
              <a:off x="6218238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0" name="Rectangle 2864"/>
            <p:cNvSpPr>
              <a:spLocks noChangeArrowheads="1"/>
            </p:cNvSpPr>
            <p:nvPr/>
          </p:nvSpPr>
          <p:spPr bwMode="auto">
            <a:xfrm>
              <a:off x="5861050" y="3970338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1" name="Rectangle 2865"/>
            <p:cNvSpPr>
              <a:spLocks noChangeArrowheads="1"/>
            </p:cNvSpPr>
            <p:nvPr/>
          </p:nvSpPr>
          <p:spPr bwMode="auto">
            <a:xfrm>
              <a:off x="6038850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2" name="Rectangle 2866"/>
            <p:cNvSpPr>
              <a:spLocks noChangeArrowheads="1"/>
            </p:cNvSpPr>
            <p:nvPr/>
          </p:nvSpPr>
          <p:spPr bwMode="auto">
            <a:xfrm>
              <a:off x="6397625" y="3970338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3" name="Rectangle 2867"/>
            <p:cNvSpPr>
              <a:spLocks noChangeArrowheads="1"/>
            </p:cNvSpPr>
            <p:nvPr/>
          </p:nvSpPr>
          <p:spPr bwMode="auto">
            <a:xfrm>
              <a:off x="5681663" y="3970338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4" name="Rectangle 2868"/>
            <p:cNvSpPr>
              <a:spLocks noChangeArrowheads="1"/>
            </p:cNvSpPr>
            <p:nvPr/>
          </p:nvSpPr>
          <p:spPr bwMode="auto">
            <a:xfrm>
              <a:off x="5502275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5" name="Rectangle 2869"/>
            <p:cNvSpPr>
              <a:spLocks noChangeArrowheads="1"/>
            </p:cNvSpPr>
            <p:nvPr/>
          </p:nvSpPr>
          <p:spPr bwMode="auto">
            <a:xfrm>
              <a:off x="5681663" y="3816350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6" name="Rectangle 2870"/>
            <p:cNvSpPr>
              <a:spLocks noChangeArrowheads="1"/>
            </p:cNvSpPr>
            <p:nvPr/>
          </p:nvSpPr>
          <p:spPr bwMode="auto">
            <a:xfrm>
              <a:off x="5740400" y="3765550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7" name="Rectangle 2871"/>
            <p:cNvSpPr>
              <a:spLocks noChangeArrowheads="1"/>
            </p:cNvSpPr>
            <p:nvPr/>
          </p:nvSpPr>
          <p:spPr bwMode="auto">
            <a:xfrm>
              <a:off x="5681663" y="3765550"/>
              <a:ext cx="58738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8" name="Rectangle 2872"/>
            <p:cNvSpPr>
              <a:spLocks noChangeArrowheads="1"/>
            </p:cNvSpPr>
            <p:nvPr/>
          </p:nvSpPr>
          <p:spPr bwMode="auto">
            <a:xfrm>
              <a:off x="5562600" y="3765550"/>
              <a:ext cx="58738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19" name="Rectangle 2873"/>
            <p:cNvSpPr>
              <a:spLocks noChangeArrowheads="1"/>
            </p:cNvSpPr>
            <p:nvPr/>
          </p:nvSpPr>
          <p:spPr bwMode="auto">
            <a:xfrm>
              <a:off x="5502275" y="3765550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20" name="Rectangle 2874"/>
            <p:cNvSpPr>
              <a:spLocks noChangeArrowheads="1"/>
            </p:cNvSpPr>
            <p:nvPr/>
          </p:nvSpPr>
          <p:spPr bwMode="auto">
            <a:xfrm>
              <a:off x="5621338" y="3765550"/>
              <a:ext cx="60325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21" name="Rectangle 2875"/>
            <p:cNvSpPr>
              <a:spLocks noChangeArrowheads="1"/>
            </p:cNvSpPr>
            <p:nvPr/>
          </p:nvSpPr>
          <p:spPr bwMode="auto">
            <a:xfrm>
              <a:off x="6397625" y="4276725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22" name="Rectangle 2876"/>
            <p:cNvSpPr>
              <a:spLocks noChangeArrowheads="1"/>
            </p:cNvSpPr>
            <p:nvPr/>
          </p:nvSpPr>
          <p:spPr bwMode="auto">
            <a:xfrm>
              <a:off x="6575425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23" name="Rectangle 2877"/>
            <p:cNvSpPr>
              <a:spLocks noChangeArrowheads="1"/>
            </p:cNvSpPr>
            <p:nvPr/>
          </p:nvSpPr>
          <p:spPr bwMode="auto">
            <a:xfrm>
              <a:off x="6575425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059" name="Group 2880"/>
            <p:cNvGrpSpPr>
              <a:grpSpLocks/>
            </p:cNvGrpSpPr>
            <p:nvPr/>
          </p:nvGrpSpPr>
          <p:grpSpPr bwMode="auto">
            <a:xfrm>
              <a:off x="6754813" y="4122738"/>
              <a:ext cx="179388" cy="153988"/>
              <a:chOff x="4255" y="2597"/>
              <a:chExt cx="113" cy="97"/>
            </a:xfrm>
          </p:grpSpPr>
          <p:sp>
            <p:nvSpPr>
              <p:cNvPr id="54038" name="Rectangle 2878"/>
              <p:cNvSpPr>
                <a:spLocks noChangeArrowheads="1"/>
              </p:cNvSpPr>
              <p:nvPr/>
            </p:nvSpPr>
            <p:spPr bwMode="auto">
              <a:xfrm>
                <a:off x="4255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39" name="Rectangle 2879"/>
              <p:cNvSpPr>
                <a:spLocks noChangeArrowheads="1"/>
              </p:cNvSpPr>
              <p:nvPr/>
            </p:nvSpPr>
            <p:spPr bwMode="auto">
              <a:xfrm>
                <a:off x="4255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60" name="Group 2883"/>
            <p:cNvGrpSpPr>
              <a:grpSpLocks/>
            </p:cNvGrpSpPr>
            <p:nvPr/>
          </p:nvGrpSpPr>
          <p:grpSpPr bwMode="auto">
            <a:xfrm>
              <a:off x="6754813" y="4276725"/>
              <a:ext cx="179388" cy="153988"/>
              <a:chOff x="4255" y="2694"/>
              <a:chExt cx="113" cy="97"/>
            </a:xfrm>
          </p:grpSpPr>
          <p:sp>
            <p:nvSpPr>
              <p:cNvPr id="54036" name="Rectangle 2881"/>
              <p:cNvSpPr>
                <a:spLocks noChangeArrowheads="1"/>
              </p:cNvSpPr>
              <p:nvPr/>
            </p:nvSpPr>
            <p:spPr bwMode="auto">
              <a:xfrm>
                <a:off x="4255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37" name="Rectangle 2882"/>
              <p:cNvSpPr>
                <a:spLocks noChangeArrowheads="1"/>
              </p:cNvSpPr>
              <p:nvPr/>
            </p:nvSpPr>
            <p:spPr bwMode="auto">
              <a:xfrm>
                <a:off x="4255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426" name="Rectangle 2884"/>
            <p:cNvSpPr>
              <a:spLocks noChangeArrowheads="1"/>
            </p:cNvSpPr>
            <p:nvPr/>
          </p:nvSpPr>
          <p:spPr bwMode="auto">
            <a:xfrm>
              <a:off x="532288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27" name="Rectangle 2885"/>
            <p:cNvSpPr>
              <a:spLocks noChangeArrowheads="1"/>
            </p:cNvSpPr>
            <p:nvPr/>
          </p:nvSpPr>
          <p:spPr bwMode="auto">
            <a:xfrm>
              <a:off x="6218238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061" name="Group 2888"/>
            <p:cNvGrpSpPr>
              <a:grpSpLocks/>
            </p:cNvGrpSpPr>
            <p:nvPr/>
          </p:nvGrpSpPr>
          <p:grpSpPr bwMode="auto">
            <a:xfrm>
              <a:off x="6397625" y="4737100"/>
              <a:ext cx="177800" cy="152400"/>
              <a:chOff x="4030" y="2984"/>
              <a:chExt cx="112" cy="96"/>
            </a:xfrm>
          </p:grpSpPr>
          <p:sp>
            <p:nvSpPr>
              <p:cNvPr id="54034" name="Rectangle 2886"/>
              <p:cNvSpPr>
                <a:spLocks noChangeArrowheads="1"/>
              </p:cNvSpPr>
              <p:nvPr/>
            </p:nvSpPr>
            <p:spPr bwMode="auto">
              <a:xfrm>
                <a:off x="4030" y="2984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35" name="Rectangle 2887"/>
              <p:cNvSpPr>
                <a:spLocks noChangeArrowheads="1"/>
              </p:cNvSpPr>
              <p:nvPr/>
            </p:nvSpPr>
            <p:spPr bwMode="auto">
              <a:xfrm>
                <a:off x="4030" y="2984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429" name="Rectangle 2889"/>
            <p:cNvSpPr>
              <a:spLocks noChangeArrowheads="1"/>
            </p:cNvSpPr>
            <p:nvPr/>
          </p:nvSpPr>
          <p:spPr bwMode="auto">
            <a:xfrm>
              <a:off x="6218238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0" name="Rectangle 2890"/>
            <p:cNvSpPr>
              <a:spLocks noChangeArrowheads="1"/>
            </p:cNvSpPr>
            <p:nvPr/>
          </p:nvSpPr>
          <p:spPr bwMode="auto">
            <a:xfrm>
              <a:off x="6397625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1" name="Rectangle 2891"/>
            <p:cNvSpPr>
              <a:spLocks noChangeArrowheads="1"/>
            </p:cNvSpPr>
            <p:nvPr/>
          </p:nvSpPr>
          <p:spPr bwMode="auto">
            <a:xfrm>
              <a:off x="6575425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062" name="Group 2894"/>
            <p:cNvGrpSpPr>
              <a:grpSpLocks/>
            </p:cNvGrpSpPr>
            <p:nvPr/>
          </p:nvGrpSpPr>
          <p:grpSpPr bwMode="auto">
            <a:xfrm>
              <a:off x="6754813" y="4583113"/>
              <a:ext cx="179388" cy="153988"/>
              <a:chOff x="4255" y="2887"/>
              <a:chExt cx="113" cy="97"/>
            </a:xfrm>
          </p:grpSpPr>
          <p:sp>
            <p:nvSpPr>
              <p:cNvPr id="54032" name="Rectangle 2892"/>
              <p:cNvSpPr>
                <a:spLocks noChangeArrowheads="1"/>
              </p:cNvSpPr>
              <p:nvPr/>
            </p:nvSpPr>
            <p:spPr bwMode="auto">
              <a:xfrm>
                <a:off x="4255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33" name="Rectangle 2893"/>
              <p:cNvSpPr>
                <a:spLocks noChangeArrowheads="1"/>
              </p:cNvSpPr>
              <p:nvPr/>
            </p:nvSpPr>
            <p:spPr bwMode="auto">
              <a:xfrm>
                <a:off x="4255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63" name="Group 2897"/>
            <p:cNvGrpSpPr>
              <a:grpSpLocks/>
            </p:cNvGrpSpPr>
            <p:nvPr/>
          </p:nvGrpSpPr>
          <p:grpSpPr bwMode="auto">
            <a:xfrm>
              <a:off x="6934200" y="4737100"/>
              <a:ext cx="179388" cy="152400"/>
              <a:chOff x="4368" y="2984"/>
              <a:chExt cx="113" cy="96"/>
            </a:xfrm>
          </p:grpSpPr>
          <p:sp>
            <p:nvSpPr>
              <p:cNvPr id="54030" name="Rectangle 2895"/>
              <p:cNvSpPr>
                <a:spLocks noChangeArrowheads="1"/>
              </p:cNvSpPr>
              <p:nvPr/>
            </p:nvSpPr>
            <p:spPr bwMode="auto">
              <a:xfrm>
                <a:off x="4368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31" name="Rectangle 2896"/>
              <p:cNvSpPr>
                <a:spLocks noChangeArrowheads="1"/>
              </p:cNvSpPr>
              <p:nvPr/>
            </p:nvSpPr>
            <p:spPr bwMode="auto">
              <a:xfrm>
                <a:off x="4368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434" name="Rectangle 2898"/>
            <p:cNvSpPr>
              <a:spLocks noChangeArrowheads="1"/>
            </p:cNvSpPr>
            <p:nvPr/>
          </p:nvSpPr>
          <p:spPr bwMode="auto">
            <a:xfrm>
              <a:off x="7113588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5" name="Rectangle 2899"/>
            <p:cNvSpPr>
              <a:spLocks noChangeArrowheads="1"/>
            </p:cNvSpPr>
            <p:nvPr/>
          </p:nvSpPr>
          <p:spPr bwMode="auto">
            <a:xfrm>
              <a:off x="7291388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6" name="Rectangle 2900"/>
            <p:cNvSpPr>
              <a:spLocks noChangeArrowheads="1"/>
            </p:cNvSpPr>
            <p:nvPr/>
          </p:nvSpPr>
          <p:spPr bwMode="auto">
            <a:xfrm>
              <a:off x="7470775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7" name="Rectangle 2901"/>
            <p:cNvSpPr>
              <a:spLocks noChangeArrowheads="1"/>
            </p:cNvSpPr>
            <p:nvPr/>
          </p:nvSpPr>
          <p:spPr bwMode="auto">
            <a:xfrm>
              <a:off x="7650163" y="4583113"/>
              <a:ext cx="177800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8" name="Rectangle 2902"/>
            <p:cNvSpPr>
              <a:spLocks noChangeArrowheads="1"/>
            </p:cNvSpPr>
            <p:nvPr/>
          </p:nvSpPr>
          <p:spPr bwMode="auto">
            <a:xfrm>
              <a:off x="7827963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39" name="Rectangle 2903"/>
            <p:cNvSpPr>
              <a:spLocks noChangeArrowheads="1"/>
            </p:cNvSpPr>
            <p:nvPr/>
          </p:nvSpPr>
          <p:spPr bwMode="auto">
            <a:xfrm>
              <a:off x="7470775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0" name="Rectangle 2904"/>
            <p:cNvSpPr>
              <a:spLocks noChangeArrowheads="1"/>
            </p:cNvSpPr>
            <p:nvPr/>
          </p:nvSpPr>
          <p:spPr bwMode="auto">
            <a:xfrm>
              <a:off x="7650163" y="4737100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1" name="Rectangle 2905"/>
            <p:cNvSpPr>
              <a:spLocks noChangeArrowheads="1"/>
            </p:cNvSpPr>
            <p:nvPr/>
          </p:nvSpPr>
          <p:spPr bwMode="auto">
            <a:xfrm>
              <a:off x="7827963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2" name="Rectangle 2906"/>
            <p:cNvSpPr>
              <a:spLocks noChangeArrowheads="1"/>
            </p:cNvSpPr>
            <p:nvPr/>
          </p:nvSpPr>
          <p:spPr bwMode="auto">
            <a:xfrm>
              <a:off x="7650163" y="4430713"/>
              <a:ext cx="177800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3" name="Rectangle 2907"/>
            <p:cNvSpPr>
              <a:spLocks noChangeArrowheads="1"/>
            </p:cNvSpPr>
            <p:nvPr/>
          </p:nvSpPr>
          <p:spPr bwMode="auto">
            <a:xfrm>
              <a:off x="7827963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4" name="Rectangle 2908"/>
            <p:cNvSpPr>
              <a:spLocks noChangeArrowheads="1"/>
            </p:cNvSpPr>
            <p:nvPr/>
          </p:nvSpPr>
          <p:spPr bwMode="auto">
            <a:xfrm>
              <a:off x="6815138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5" name="Rectangle 2909"/>
            <p:cNvSpPr>
              <a:spLocks noChangeArrowheads="1"/>
            </p:cNvSpPr>
            <p:nvPr/>
          </p:nvSpPr>
          <p:spPr bwMode="auto">
            <a:xfrm>
              <a:off x="6934200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6" name="Rectangle 2910"/>
            <p:cNvSpPr>
              <a:spLocks noChangeArrowheads="1"/>
            </p:cNvSpPr>
            <p:nvPr/>
          </p:nvSpPr>
          <p:spPr bwMode="auto">
            <a:xfrm>
              <a:off x="6934200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7" name="Rectangle 2911"/>
            <p:cNvSpPr>
              <a:spLocks noChangeArrowheads="1"/>
            </p:cNvSpPr>
            <p:nvPr/>
          </p:nvSpPr>
          <p:spPr bwMode="auto">
            <a:xfrm>
              <a:off x="7053263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8" name="Rectangle 2912"/>
            <p:cNvSpPr>
              <a:spLocks noChangeArrowheads="1"/>
            </p:cNvSpPr>
            <p:nvPr/>
          </p:nvSpPr>
          <p:spPr bwMode="auto">
            <a:xfrm>
              <a:off x="7172325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49" name="Rectangle 2913"/>
            <p:cNvSpPr>
              <a:spLocks noChangeArrowheads="1"/>
            </p:cNvSpPr>
            <p:nvPr/>
          </p:nvSpPr>
          <p:spPr bwMode="auto">
            <a:xfrm>
              <a:off x="7053263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0" name="Rectangle 2914"/>
            <p:cNvSpPr>
              <a:spLocks noChangeArrowheads="1"/>
            </p:cNvSpPr>
            <p:nvPr/>
          </p:nvSpPr>
          <p:spPr bwMode="auto">
            <a:xfrm>
              <a:off x="7172325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1" name="Rectangle 2915"/>
            <p:cNvSpPr>
              <a:spLocks noChangeArrowheads="1"/>
            </p:cNvSpPr>
            <p:nvPr/>
          </p:nvSpPr>
          <p:spPr bwMode="auto">
            <a:xfrm>
              <a:off x="7291388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2" name="Rectangle 2916"/>
            <p:cNvSpPr>
              <a:spLocks noChangeArrowheads="1"/>
            </p:cNvSpPr>
            <p:nvPr/>
          </p:nvSpPr>
          <p:spPr bwMode="auto">
            <a:xfrm>
              <a:off x="7410450" y="3662363"/>
              <a:ext cx="120650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3" name="Rectangle 2917"/>
            <p:cNvSpPr>
              <a:spLocks noChangeArrowheads="1"/>
            </p:cNvSpPr>
            <p:nvPr/>
          </p:nvSpPr>
          <p:spPr bwMode="auto">
            <a:xfrm>
              <a:off x="7531100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4" name="Rectangle 2918"/>
            <p:cNvSpPr>
              <a:spLocks noChangeArrowheads="1"/>
            </p:cNvSpPr>
            <p:nvPr/>
          </p:nvSpPr>
          <p:spPr bwMode="auto">
            <a:xfrm>
              <a:off x="7650163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5" name="Rectangle 2919"/>
            <p:cNvSpPr>
              <a:spLocks noChangeArrowheads="1"/>
            </p:cNvSpPr>
            <p:nvPr/>
          </p:nvSpPr>
          <p:spPr bwMode="auto">
            <a:xfrm>
              <a:off x="7769225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6" name="Rectangle 2920"/>
            <p:cNvSpPr>
              <a:spLocks noChangeArrowheads="1"/>
            </p:cNvSpPr>
            <p:nvPr/>
          </p:nvSpPr>
          <p:spPr bwMode="auto">
            <a:xfrm>
              <a:off x="7888288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7" name="Rectangle 2921"/>
            <p:cNvSpPr>
              <a:spLocks noChangeArrowheads="1"/>
            </p:cNvSpPr>
            <p:nvPr/>
          </p:nvSpPr>
          <p:spPr bwMode="auto">
            <a:xfrm>
              <a:off x="8007350" y="3662363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8" name="Rectangle 2922"/>
            <p:cNvSpPr>
              <a:spLocks noChangeArrowheads="1"/>
            </p:cNvSpPr>
            <p:nvPr/>
          </p:nvSpPr>
          <p:spPr bwMode="auto">
            <a:xfrm>
              <a:off x="7531100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59" name="Rectangle 2923"/>
            <p:cNvSpPr>
              <a:spLocks noChangeArrowheads="1"/>
            </p:cNvSpPr>
            <p:nvPr/>
          </p:nvSpPr>
          <p:spPr bwMode="auto">
            <a:xfrm>
              <a:off x="7650163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0" name="Rectangle 2924"/>
            <p:cNvSpPr>
              <a:spLocks noChangeArrowheads="1"/>
            </p:cNvSpPr>
            <p:nvPr/>
          </p:nvSpPr>
          <p:spPr bwMode="auto">
            <a:xfrm>
              <a:off x="7769225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1" name="Rectangle 2925"/>
            <p:cNvSpPr>
              <a:spLocks noChangeArrowheads="1"/>
            </p:cNvSpPr>
            <p:nvPr/>
          </p:nvSpPr>
          <p:spPr bwMode="auto">
            <a:xfrm>
              <a:off x="7888288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2" name="Rectangle 2926"/>
            <p:cNvSpPr>
              <a:spLocks noChangeArrowheads="1"/>
            </p:cNvSpPr>
            <p:nvPr/>
          </p:nvSpPr>
          <p:spPr bwMode="auto">
            <a:xfrm>
              <a:off x="8007350" y="3765550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3" name="Rectangle 2927"/>
            <p:cNvSpPr>
              <a:spLocks noChangeArrowheads="1"/>
            </p:cNvSpPr>
            <p:nvPr/>
          </p:nvSpPr>
          <p:spPr bwMode="auto">
            <a:xfrm>
              <a:off x="7650163" y="3867150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4" name="Rectangle 2928"/>
            <p:cNvSpPr>
              <a:spLocks noChangeArrowheads="1"/>
            </p:cNvSpPr>
            <p:nvPr/>
          </p:nvSpPr>
          <p:spPr bwMode="auto">
            <a:xfrm>
              <a:off x="7769225" y="3867150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5" name="Rectangle 2929"/>
            <p:cNvSpPr>
              <a:spLocks noChangeArrowheads="1"/>
            </p:cNvSpPr>
            <p:nvPr/>
          </p:nvSpPr>
          <p:spPr bwMode="auto">
            <a:xfrm>
              <a:off x="7888288" y="3867150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064" name="Group 2932"/>
            <p:cNvGrpSpPr>
              <a:grpSpLocks/>
            </p:cNvGrpSpPr>
            <p:nvPr/>
          </p:nvGrpSpPr>
          <p:grpSpPr bwMode="auto">
            <a:xfrm>
              <a:off x="8007350" y="3970338"/>
              <a:ext cx="179388" cy="152400"/>
              <a:chOff x="5044" y="2501"/>
              <a:chExt cx="113" cy="96"/>
            </a:xfrm>
          </p:grpSpPr>
          <p:sp>
            <p:nvSpPr>
              <p:cNvPr id="54028" name="Rectangle 2930"/>
              <p:cNvSpPr>
                <a:spLocks noChangeArrowheads="1"/>
              </p:cNvSpPr>
              <p:nvPr/>
            </p:nvSpPr>
            <p:spPr bwMode="auto">
              <a:xfrm>
                <a:off x="5044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29" name="Rectangle 2931"/>
              <p:cNvSpPr>
                <a:spLocks noChangeArrowheads="1"/>
              </p:cNvSpPr>
              <p:nvPr/>
            </p:nvSpPr>
            <p:spPr bwMode="auto">
              <a:xfrm>
                <a:off x="5044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467" name="Rectangle 2933"/>
            <p:cNvSpPr>
              <a:spLocks noChangeArrowheads="1"/>
            </p:cNvSpPr>
            <p:nvPr/>
          </p:nvSpPr>
          <p:spPr bwMode="auto">
            <a:xfrm>
              <a:off x="7383463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8" name="Rectangle 2934"/>
            <p:cNvSpPr>
              <a:spLocks noChangeArrowheads="1"/>
            </p:cNvSpPr>
            <p:nvPr/>
          </p:nvSpPr>
          <p:spPr bwMode="auto">
            <a:xfrm>
              <a:off x="7383463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69" name="Rectangle 2935"/>
            <p:cNvSpPr>
              <a:spLocks noChangeArrowheads="1"/>
            </p:cNvSpPr>
            <p:nvPr/>
          </p:nvSpPr>
          <p:spPr bwMode="auto">
            <a:xfrm>
              <a:off x="7383463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0" name="Rectangle 2936"/>
            <p:cNvSpPr>
              <a:spLocks noChangeArrowheads="1"/>
            </p:cNvSpPr>
            <p:nvPr/>
          </p:nvSpPr>
          <p:spPr bwMode="auto">
            <a:xfrm>
              <a:off x="8097838" y="3560763"/>
              <a:ext cx="120650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1" name="Rectangle 2937"/>
            <p:cNvSpPr>
              <a:spLocks noChangeArrowheads="1"/>
            </p:cNvSpPr>
            <p:nvPr/>
          </p:nvSpPr>
          <p:spPr bwMode="auto">
            <a:xfrm>
              <a:off x="7502525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2" name="Rectangle 2938"/>
            <p:cNvSpPr>
              <a:spLocks noChangeArrowheads="1"/>
            </p:cNvSpPr>
            <p:nvPr/>
          </p:nvSpPr>
          <p:spPr bwMode="auto">
            <a:xfrm>
              <a:off x="7621588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3" name="Rectangle 2939"/>
            <p:cNvSpPr>
              <a:spLocks noChangeArrowheads="1"/>
            </p:cNvSpPr>
            <p:nvPr/>
          </p:nvSpPr>
          <p:spPr bwMode="auto">
            <a:xfrm>
              <a:off x="7740650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4" name="Rectangle 2940"/>
            <p:cNvSpPr>
              <a:spLocks noChangeArrowheads="1"/>
            </p:cNvSpPr>
            <p:nvPr/>
          </p:nvSpPr>
          <p:spPr bwMode="auto">
            <a:xfrm>
              <a:off x="7859713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5" name="Rectangle 2941"/>
            <p:cNvSpPr>
              <a:spLocks noChangeArrowheads="1"/>
            </p:cNvSpPr>
            <p:nvPr/>
          </p:nvSpPr>
          <p:spPr bwMode="auto">
            <a:xfrm>
              <a:off x="7978775" y="35607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6" name="Rectangle 2942"/>
            <p:cNvSpPr>
              <a:spLocks noChangeArrowheads="1"/>
            </p:cNvSpPr>
            <p:nvPr/>
          </p:nvSpPr>
          <p:spPr bwMode="auto">
            <a:xfrm>
              <a:off x="7502525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7" name="Rectangle 2943"/>
            <p:cNvSpPr>
              <a:spLocks noChangeArrowheads="1"/>
            </p:cNvSpPr>
            <p:nvPr/>
          </p:nvSpPr>
          <p:spPr bwMode="auto">
            <a:xfrm>
              <a:off x="7621588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8" name="Rectangle 2944"/>
            <p:cNvSpPr>
              <a:spLocks noChangeArrowheads="1"/>
            </p:cNvSpPr>
            <p:nvPr/>
          </p:nvSpPr>
          <p:spPr bwMode="auto">
            <a:xfrm>
              <a:off x="7740650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79" name="Rectangle 2945"/>
            <p:cNvSpPr>
              <a:spLocks noChangeArrowheads="1"/>
            </p:cNvSpPr>
            <p:nvPr/>
          </p:nvSpPr>
          <p:spPr bwMode="auto">
            <a:xfrm>
              <a:off x="7859713" y="3459163"/>
              <a:ext cx="119063" cy="1016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0" name="Rectangle 2946"/>
            <p:cNvSpPr>
              <a:spLocks noChangeArrowheads="1"/>
            </p:cNvSpPr>
            <p:nvPr/>
          </p:nvSpPr>
          <p:spPr bwMode="auto">
            <a:xfrm>
              <a:off x="7978775" y="3509963"/>
              <a:ext cx="119063" cy="508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1" name="Rectangle 2947"/>
            <p:cNvSpPr>
              <a:spLocks noChangeArrowheads="1"/>
            </p:cNvSpPr>
            <p:nvPr/>
          </p:nvSpPr>
          <p:spPr bwMode="auto">
            <a:xfrm>
              <a:off x="7621588" y="3355975"/>
              <a:ext cx="119063" cy="1031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065" name="Group 2950"/>
            <p:cNvGrpSpPr>
              <a:grpSpLocks/>
            </p:cNvGrpSpPr>
            <p:nvPr/>
          </p:nvGrpSpPr>
          <p:grpSpPr bwMode="auto">
            <a:xfrm>
              <a:off x="8575675" y="3459163"/>
              <a:ext cx="114300" cy="107950"/>
              <a:chOff x="5402" y="2179"/>
              <a:chExt cx="72" cy="68"/>
            </a:xfrm>
          </p:grpSpPr>
          <p:sp>
            <p:nvSpPr>
              <p:cNvPr id="54026" name="Freeform 2948"/>
              <p:cNvSpPr>
                <a:spLocks/>
              </p:cNvSpPr>
              <p:nvPr/>
            </p:nvSpPr>
            <p:spPr bwMode="auto">
              <a:xfrm>
                <a:off x="5402" y="2179"/>
                <a:ext cx="72" cy="68"/>
              </a:xfrm>
              <a:custGeom>
                <a:avLst/>
                <a:gdLst>
                  <a:gd name="T0" fmla="*/ 64 w 72"/>
                  <a:gd name="T1" fmla="*/ 0 h 68"/>
                  <a:gd name="T2" fmla="*/ 0 w 72"/>
                  <a:gd name="T3" fmla="*/ 0 h 68"/>
                  <a:gd name="T4" fmla="*/ 0 w 72"/>
                  <a:gd name="T5" fmla="*/ 68 h 68"/>
                  <a:gd name="T6" fmla="*/ 25 w 72"/>
                  <a:gd name="T7" fmla="*/ 30 h 68"/>
                  <a:gd name="T8" fmla="*/ 43 w 72"/>
                  <a:gd name="T9" fmla="*/ 21 h 68"/>
                  <a:gd name="T10" fmla="*/ 52 w 72"/>
                  <a:gd name="T11" fmla="*/ 7 h 68"/>
                  <a:gd name="T12" fmla="*/ 72 w 72"/>
                  <a:gd name="T13" fmla="*/ 0 h 68"/>
                  <a:gd name="T14" fmla="*/ 64 w 72"/>
                  <a:gd name="T15" fmla="*/ 0 h 6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72"/>
                  <a:gd name="T25" fmla="*/ 0 h 68"/>
                  <a:gd name="T26" fmla="*/ 72 w 72"/>
                  <a:gd name="T27" fmla="*/ 68 h 6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72" h="68">
                    <a:moveTo>
                      <a:pt x="64" y="0"/>
                    </a:moveTo>
                    <a:lnTo>
                      <a:pt x="0" y="0"/>
                    </a:lnTo>
                    <a:lnTo>
                      <a:pt x="0" y="68"/>
                    </a:lnTo>
                    <a:lnTo>
                      <a:pt x="25" y="30"/>
                    </a:lnTo>
                    <a:lnTo>
                      <a:pt x="43" y="21"/>
                    </a:lnTo>
                    <a:lnTo>
                      <a:pt x="52" y="7"/>
                    </a:lnTo>
                    <a:lnTo>
                      <a:pt x="72" y="0"/>
                    </a:lnTo>
                    <a:lnTo>
                      <a:pt x="64" y="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27" name="Freeform 2949"/>
              <p:cNvSpPr>
                <a:spLocks/>
              </p:cNvSpPr>
              <p:nvPr/>
            </p:nvSpPr>
            <p:spPr bwMode="auto">
              <a:xfrm>
                <a:off x="5402" y="2179"/>
                <a:ext cx="72" cy="68"/>
              </a:xfrm>
              <a:custGeom>
                <a:avLst/>
                <a:gdLst>
                  <a:gd name="T0" fmla="*/ 64 w 72"/>
                  <a:gd name="T1" fmla="*/ 0 h 68"/>
                  <a:gd name="T2" fmla="*/ 0 w 72"/>
                  <a:gd name="T3" fmla="*/ 0 h 68"/>
                  <a:gd name="T4" fmla="*/ 0 w 72"/>
                  <a:gd name="T5" fmla="*/ 68 h 68"/>
                  <a:gd name="T6" fmla="*/ 25 w 72"/>
                  <a:gd name="T7" fmla="*/ 30 h 68"/>
                  <a:gd name="T8" fmla="*/ 43 w 72"/>
                  <a:gd name="T9" fmla="*/ 21 h 68"/>
                  <a:gd name="T10" fmla="*/ 52 w 72"/>
                  <a:gd name="T11" fmla="*/ 7 h 68"/>
                  <a:gd name="T12" fmla="*/ 72 w 72"/>
                  <a:gd name="T13" fmla="*/ 0 h 6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72"/>
                  <a:gd name="T22" fmla="*/ 0 h 68"/>
                  <a:gd name="T23" fmla="*/ 72 w 72"/>
                  <a:gd name="T24" fmla="*/ 68 h 68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72" h="68">
                    <a:moveTo>
                      <a:pt x="64" y="0"/>
                    </a:moveTo>
                    <a:lnTo>
                      <a:pt x="0" y="0"/>
                    </a:lnTo>
                    <a:lnTo>
                      <a:pt x="0" y="68"/>
                    </a:lnTo>
                    <a:lnTo>
                      <a:pt x="25" y="30"/>
                    </a:lnTo>
                    <a:lnTo>
                      <a:pt x="43" y="21"/>
                    </a:lnTo>
                    <a:lnTo>
                      <a:pt x="52" y="7"/>
                    </a:lnTo>
                    <a:lnTo>
                      <a:pt x="72" y="0"/>
                    </a:lnTo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483" name="Freeform 2951"/>
            <p:cNvSpPr>
              <a:spLocks/>
            </p:cNvSpPr>
            <p:nvPr/>
          </p:nvSpPr>
          <p:spPr bwMode="auto">
            <a:xfrm>
              <a:off x="8485188" y="3662363"/>
              <a:ext cx="82550" cy="204788"/>
            </a:xfrm>
            <a:custGeom>
              <a:avLst/>
              <a:gdLst>
                <a:gd name="T0" fmla="*/ 0 w 52"/>
                <a:gd name="T1" fmla="*/ 325101744 h 129"/>
                <a:gd name="T2" fmla="*/ 0 w 52"/>
                <a:gd name="T3" fmla="*/ 0 h 129"/>
                <a:gd name="T4" fmla="*/ 131048125 w 52"/>
                <a:gd name="T5" fmla="*/ 0 h 129"/>
                <a:gd name="T6" fmla="*/ 85685313 w 52"/>
                <a:gd name="T7" fmla="*/ 100806496 h 129"/>
                <a:gd name="T8" fmla="*/ 35282188 w 52"/>
                <a:gd name="T9" fmla="*/ 249496872 h 129"/>
                <a:gd name="T10" fmla="*/ 22682200 w 52"/>
                <a:gd name="T11" fmla="*/ 307459813 h 129"/>
                <a:gd name="T12" fmla="*/ 0 w 52"/>
                <a:gd name="T13" fmla="*/ 325101744 h 1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2"/>
                <a:gd name="T22" fmla="*/ 0 h 129"/>
                <a:gd name="T23" fmla="*/ 52 w 52"/>
                <a:gd name="T24" fmla="*/ 129 h 1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2" h="129">
                  <a:moveTo>
                    <a:pt x="0" y="129"/>
                  </a:moveTo>
                  <a:lnTo>
                    <a:pt x="0" y="0"/>
                  </a:lnTo>
                  <a:lnTo>
                    <a:pt x="52" y="0"/>
                  </a:lnTo>
                  <a:lnTo>
                    <a:pt x="34" y="40"/>
                  </a:lnTo>
                  <a:lnTo>
                    <a:pt x="14" y="99"/>
                  </a:lnTo>
                  <a:lnTo>
                    <a:pt x="9" y="122"/>
                  </a:lnTo>
                  <a:lnTo>
                    <a:pt x="0" y="129"/>
                  </a:lnTo>
                  <a:close/>
                </a:path>
              </a:pathLst>
            </a:custGeom>
            <a:solidFill>
              <a:srgbClr val="C0C0C0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4" name="Rectangle 2952"/>
            <p:cNvSpPr>
              <a:spLocks noChangeArrowheads="1"/>
            </p:cNvSpPr>
            <p:nvPr/>
          </p:nvSpPr>
          <p:spPr bwMode="auto">
            <a:xfrm>
              <a:off x="8186738" y="4122738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5" name="Rectangle 2953"/>
            <p:cNvSpPr>
              <a:spLocks noChangeArrowheads="1"/>
            </p:cNvSpPr>
            <p:nvPr/>
          </p:nvSpPr>
          <p:spPr bwMode="auto">
            <a:xfrm>
              <a:off x="8007350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6" name="Rectangle 2954"/>
            <p:cNvSpPr>
              <a:spLocks noChangeArrowheads="1"/>
            </p:cNvSpPr>
            <p:nvPr/>
          </p:nvSpPr>
          <p:spPr bwMode="auto">
            <a:xfrm>
              <a:off x="8007350" y="4430713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7" name="Rectangle 2955"/>
            <p:cNvSpPr>
              <a:spLocks noChangeArrowheads="1"/>
            </p:cNvSpPr>
            <p:nvPr/>
          </p:nvSpPr>
          <p:spPr bwMode="auto">
            <a:xfrm>
              <a:off x="8007350" y="4583113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8" name="Rectangle 2956"/>
            <p:cNvSpPr>
              <a:spLocks noChangeArrowheads="1"/>
            </p:cNvSpPr>
            <p:nvPr/>
          </p:nvSpPr>
          <p:spPr bwMode="auto">
            <a:xfrm>
              <a:off x="8007350" y="4737100"/>
              <a:ext cx="179388" cy="152400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489" name="Rectangle 2957"/>
            <p:cNvSpPr>
              <a:spLocks noChangeArrowheads="1"/>
            </p:cNvSpPr>
            <p:nvPr/>
          </p:nvSpPr>
          <p:spPr bwMode="auto">
            <a:xfrm>
              <a:off x="8186738" y="4276725"/>
              <a:ext cx="179388" cy="153988"/>
            </a:xfrm>
            <a:prstGeom prst="rect">
              <a:avLst/>
            </a:prstGeom>
            <a:solidFill>
              <a:srgbClr val="C0C0C0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066" name="Group 2960"/>
            <p:cNvGrpSpPr>
              <a:grpSpLocks/>
            </p:cNvGrpSpPr>
            <p:nvPr/>
          </p:nvGrpSpPr>
          <p:grpSpPr bwMode="auto">
            <a:xfrm>
              <a:off x="8186738" y="4430713"/>
              <a:ext cx="179388" cy="152400"/>
              <a:chOff x="5157" y="2791"/>
              <a:chExt cx="113" cy="96"/>
            </a:xfrm>
          </p:grpSpPr>
          <p:sp>
            <p:nvSpPr>
              <p:cNvPr id="54024" name="Rectangle 2958"/>
              <p:cNvSpPr>
                <a:spLocks noChangeArrowheads="1"/>
              </p:cNvSpPr>
              <p:nvPr/>
            </p:nvSpPr>
            <p:spPr bwMode="auto">
              <a:xfrm>
                <a:off x="5157" y="2791"/>
                <a:ext cx="113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25" name="Rectangle 2959"/>
              <p:cNvSpPr>
                <a:spLocks noChangeArrowheads="1"/>
              </p:cNvSpPr>
              <p:nvPr/>
            </p:nvSpPr>
            <p:spPr bwMode="auto">
              <a:xfrm>
                <a:off x="5157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67" name="Group 2963"/>
            <p:cNvGrpSpPr>
              <a:grpSpLocks/>
            </p:cNvGrpSpPr>
            <p:nvPr/>
          </p:nvGrpSpPr>
          <p:grpSpPr bwMode="auto">
            <a:xfrm>
              <a:off x="8186738" y="4583113"/>
              <a:ext cx="179388" cy="153988"/>
              <a:chOff x="5157" y="2887"/>
              <a:chExt cx="113" cy="97"/>
            </a:xfrm>
          </p:grpSpPr>
          <p:sp>
            <p:nvSpPr>
              <p:cNvPr id="54022" name="Rectangle 2961"/>
              <p:cNvSpPr>
                <a:spLocks noChangeArrowheads="1"/>
              </p:cNvSpPr>
              <p:nvPr/>
            </p:nvSpPr>
            <p:spPr bwMode="auto">
              <a:xfrm>
                <a:off x="5157" y="2887"/>
                <a:ext cx="113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23" name="Rectangle 2962"/>
              <p:cNvSpPr>
                <a:spLocks noChangeArrowheads="1"/>
              </p:cNvSpPr>
              <p:nvPr/>
            </p:nvSpPr>
            <p:spPr bwMode="auto">
              <a:xfrm>
                <a:off x="5157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68" name="Group 2966"/>
            <p:cNvGrpSpPr>
              <a:grpSpLocks/>
            </p:cNvGrpSpPr>
            <p:nvPr/>
          </p:nvGrpSpPr>
          <p:grpSpPr bwMode="auto">
            <a:xfrm>
              <a:off x="8186738" y="4737100"/>
              <a:ext cx="179388" cy="152400"/>
              <a:chOff x="5157" y="2984"/>
              <a:chExt cx="113" cy="96"/>
            </a:xfrm>
          </p:grpSpPr>
          <p:sp>
            <p:nvSpPr>
              <p:cNvPr id="54020" name="Rectangle 2964"/>
              <p:cNvSpPr>
                <a:spLocks noChangeArrowheads="1"/>
              </p:cNvSpPr>
              <p:nvPr/>
            </p:nvSpPr>
            <p:spPr bwMode="auto">
              <a:xfrm>
                <a:off x="5157" y="2984"/>
                <a:ext cx="113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21" name="Rectangle 2965"/>
              <p:cNvSpPr>
                <a:spLocks noChangeArrowheads="1"/>
              </p:cNvSpPr>
              <p:nvPr/>
            </p:nvSpPr>
            <p:spPr bwMode="auto">
              <a:xfrm>
                <a:off x="5157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69" name="Group 2969"/>
            <p:cNvGrpSpPr>
              <a:grpSpLocks/>
            </p:cNvGrpSpPr>
            <p:nvPr/>
          </p:nvGrpSpPr>
          <p:grpSpPr bwMode="auto">
            <a:xfrm>
              <a:off x="8366125" y="4276725"/>
              <a:ext cx="177800" cy="153988"/>
              <a:chOff x="5270" y="2694"/>
              <a:chExt cx="112" cy="97"/>
            </a:xfrm>
          </p:grpSpPr>
          <p:sp>
            <p:nvSpPr>
              <p:cNvPr id="54018" name="Rectangle 2967"/>
              <p:cNvSpPr>
                <a:spLocks noChangeArrowheads="1"/>
              </p:cNvSpPr>
              <p:nvPr/>
            </p:nvSpPr>
            <p:spPr bwMode="auto">
              <a:xfrm>
                <a:off x="5270" y="2694"/>
                <a:ext cx="112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19" name="Rectangle 2968"/>
              <p:cNvSpPr>
                <a:spLocks noChangeArrowheads="1"/>
              </p:cNvSpPr>
              <p:nvPr/>
            </p:nvSpPr>
            <p:spPr bwMode="auto">
              <a:xfrm>
                <a:off x="5270" y="269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0" name="Group 2972"/>
            <p:cNvGrpSpPr>
              <a:grpSpLocks/>
            </p:cNvGrpSpPr>
            <p:nvPr/>
          </p:nvGrpSpPr>
          <p:grpSpPr bwMode="auto">
            <a:xfrm>
              <a:off x="8543925" y="4276725"/>
              <a:ext cx="179388" cy="153988"/>
              <a:chOff x="5382" y="2694"/>
              <a:chExt cx="113" cy="97"/>
            </a:xfrm>
          </p:grpSpPr>
          <p:sp>
            <p:nvSpPr>
              <p:cNvPr id="54016" name="Rectangle 2970"/>
              <p:cNvSpPr>
                <a:spLocks noChangeArrowheads="1"/>
              </p:cNvSpPr>
              <p:nvPr/>
            </p:nvSpPr>
            <p:spPr bwMode="auto">
              <a:xfrm>
                <a:off x="5382" y="2694"/>
                <a:ext cx="113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17" name="Rectangle 2971"/>
              <p:cNvSpPr>
                <a:spLocks noChangeArrowheads="1"/>
              </p:cNvSpPr>
              <p:nvPr/>
            </p:nvSpPr>
            <p:spPr bwMode="auto">
              <a:xfrm>
                <a:off x="5382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1" name="Group 2975"/>
            <p:cNvGrpSpPr>
              <a:grpSpLocks/>
            </p:cNvGrpSpPr>
            <p:nvPr/>
          </p:nvGrpSpPr>
          <p:grpSpPr bwMode="auto">
            <a:xfrm>
              <a:off x="8543925" y="4430713"/>
              <a:ext cx="179388" cy="152400"/>
              <a:chOff x="5382" y="2791"/>
              <a:chExt cx="113" cy="96"/>
            </a:xfrm>
          </p:grpSpPr>
          <p:sp>
            <p:nvSpPr>
              <p:cNvPr id="54014" name="Rectangle 2973"/>
              <p:cNvSpPr>
                <a:spLocks noChangeArrowheads="1"/>
              </p:cNvSpPr>
              <p:nvPr/>
            </p:nvSpPr>
            <p:spPr bwMode="auto">
              <a:xfrm>
                <a:off x="5382" y="2791"/>
                <a:ext cx="113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15" name="Rectangle 2974"/>
              <p:cNvSpPr>
                <a:spLocks noChangeArrowheads="1"/>
              </p:cNvSpPr>
              <p:nvPr/>
            </p:nvSpPr>
            <p:spPr bwMode="auto">
              <a:xfrm>
                <a:off x="5382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2" name="Group 2978"/>
            <p:cNvGrpSpPr>
              <a:grpSpLocks/>
            </p:cNvGrpSpPr>
            <p:nvPr/>
          </p:nvGrpSpPr>
          <p:grpSpPr bwMode="auto">
            <a:xfrm>
              <a:off x="8366125" y="4430713"/>
              <a:ext cx="177800" cy="152400"/>
              <a:chOff x="5270" y="2791"/>
              <a:chExt cx="112" cy="96"/>
            </a:xfrm>
          </p:grpSpPr>
          <p:sp>
            <p:nvSpPr>
              <p:cNvPr id="54012" name="Rectangle 2976"/>
              <p:cNvSpPr>
                <a:spLocks noChangeArrowheads="1"/>
              </p:cNvSpPr>
              <p:nvPr/>
            </p:nvSpPr>
            <p:spPr bwMode="auto">
              <a:xfrm>
                <a:off x="5270" y="2791"/>
                <a:ext cx="112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13" name="Rectangle 2977"/>
              <p:cNvSpPr>
                <a:spLocks noChangeArrowheads="1"/>
              </p:cNvSpPr>
              <p:nvPr/>
            </p:nvSpPr>
            <p:spPr bwMode="auto">
              <a:xfrm>
                <a:off x="5270" y="279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3" name="Group 2981"/>
            <p:cNvGrpSpPr>
              <a:grpSpLocks/>
            </p:cNvGrpSpPr>
            <p:nvPr/>
          </p:nvGrpSpPr>
          <p:grpSpPr bwMode="auto">
            <a:xfrm>
              <a:off x="8543925" y="4583113"/>
              <a:ext cx="179388" cy="153988"/>
              <a:chOff x="5382" y="2887"/>
              <a:chExt cx="113" cy="97"/>
            </a:xfrm>
          </p:grpSpPr>
          <p:sp>
            <p:nvSpPr>
              <p:cNvPr id="54010" name="Rectangle 2979"/>
              <p:cNvSpPr>
                <a:spLocks noChangeArrowheads="1"/>
              </p:cNvSpPr>
              <p:nvPr/>
            </p:nvSpPr>
            <p:spPr bwMode="auto">
              <a:xfrm>
                <a:off x="5382" y="2887"/>
                <a:ext cx="113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11" name="Rectangle 2980"/>
              <p:cNvSpPr>
                <a:spLocks noChangeArrowheads="1"/>
              </p:cNvSpPr>
              <p:nvPr/>
            </p:nvSpPr>
            <p:spPr bwMode="auto">
              <a:xfrm>
                <a:off x="5382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4" name="Group 2984"/>
            <p:cNvGrpSpPr>
              <a:grpSpLocks/>
            </p:cNvGrpSpPr>
            <p:nvPr/>
          </p:nvGrpSpPr>
          <p:grpSpPr bwMode="auto">
            <a:xfrm>
              <a:off x="8366125" y="4583113"/>
              <a:ext cx="177800" cy="153988"/>
              <a:chOff x="5270" y="2887"/>
              <a:chExt cx="112" cy="97"/>
            </a:xfrm>
          </p:grpSpPr>
          <p:sp>
            <p:nvSpPr>
              <p:cNvPr id="54008" name="Rectangle 2982"/>
              <p:cNvSpPr>
                <a:spLocks noChangeArrowheads="1"/>
              </p:cNvSpPr>
              <p:nvPr/>
            </p:nvSpPr>
            <p:spPr bwMode="auto">
              <a:xfrm>
                <a:off x="5270" y="2887"/>
                <a:ext cx="112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09" name="Rectangle 2983"/>
              <p:cNvSpPr>
                <a:spLocks noChangeArrowheads="1"/>
              </p:cNvSpPr>
              <p:nvPr/>
            </p:nvSpPr>
            <p:spPr bwMode="auto">
              <a:xfrm>
                <a:off x="5270" y="288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5" name="Group 2987"/>
            <p:cNvGrpSpPr>
              <a:grpSpLocks/>
            </p:cNvGrpSpPr>
            <p:nvPr/>
          </p:nvGrpSpPr>
          <p:grpSpPr bwMode="auto">
            <a:xfrm>
              <a:off x="8543925" y="4737100"/>
              <a:ext cx="179388" cy="152400"/>
              <a:chOff x="5382" y="2984"/>
              <a:chExt cx="113" cy="96"/>
            </a:xfrm>
          </p:grpSpPr>
          <p:sp>
            <p:nvSpPr>
              <p:cNvPr id="54006" name="Rectangle 2985"/>
              <p:cNvSpPr>
                <a:spLocks noChangeArrowheads="1"/>
              </p:cNvSpPr>
              <p:nvPr/>
            </p:nvSpPr>
            <p:spPr bwMode="auto">
              <a:xfrm>
                <a:off x="5382" y="2984"/>
                <a:ext cx="113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07" name="Rectangle 2986"/>
              <p:cNvSpPr>
                <a:spLocks noChangeArrowheads="1"/>
              </p:cNvSpPr>
              <p:nvPr/>
            </p:nvSpPr>
            <p:spPr bwMode="auto">
              <a:xfrm>
                <a:off x="5382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6" name="Group 2990"/>
            <p:cNvGrpSpPr>
              <a:grpSpLocks/>
            </p:cNvGrpSpPr>
            <p:nvPr/>
          </p:nvGrpSpPr>
          <p:grpSpPr bwMode="auto">
            <a:xfrm>
              <a:off x="8366125" y="4737100"/>
              <a:ext cx="177800" cy="152400"/>
              <a:chOff x="5270" y="2984"/>
              <a:chExt cx="112" cy="96"/>
            </a:xfrm>
          </p:grpSpPr>
          <p:sp>
            <p:nvSpPr>
              <p:cNvPr id="54004" name="Rectangle 2988"/>
              <p:cNvSpPr>
                <a:spLocks noChangeArrowheads="1"/>
              </p:cNvSpPr>
              <p:nvPr/>
            </p:nvSpPr>
            <p:spPr bwMode="auto">
              <a:xfrm>
                <a:off x="5270" y="2984"/>
                <a:ext cx="112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05" name="Rectangle 2989"/>
              <p:cNvSpPr>
                <a:spLocks noChangeArrowheads="1"/>
              </p:cNvSpPr>
              <p:nvPr/>
            </p:nvSpPr>
            <p:spPr bwMode="auto">
              <a:xfrm>
                <a:off x="5270" y="2984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7" name="Group 2993"/>
            <p:cNvGrpSpPr>
              <a:grpSpLocks/>
            </p:cNvGrpSpPr>
            <p:nvPr/>
          </p:nvGrpSpPr>
          <p:grpSpPr bwMode="auto">
            <a:xfrm>
              <a:off x="8723313" y="4276725"/>
              <a:ext cx="179388" cy="153988"/>
              <a:chOff x="5495" y="2694"/>
              <a:chExt cx="113" cy="97"/>
            </a:xfrm>
          </p:grpSpPr>
          <p:sp>
            <p:nvSpPr>
              <p:cNvPr id="54002" name="Rectangle 2991"/>
              <p:cNvSpPr>
                <a:spLocks noChangeArrowheads="1"/>
              </p:cNvSpPr>
              <p:nvPr/>
            </p:nvSpPr>
            <p:spPr bwMode="auto">
              <a:xfrm>
                <a:off x="5495" y="2694"/>
                <a:ext cx="113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03" name="Rectangle 2992"/>
              <p:cNvSpPr>
                <a:spLocks noChangeArrowheads="1"/>
              </p:cNvSpPr>
              <p:nvPr/>
            </p:nvSpPr>
            <p:spPr bwMode="auto">
              <a:xfrm>
                <a:off x="5495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8" name="Group 2996"/>
            <p:cNvGrpSpPr>
              <a:grpSpLocks/>
            </p:cNvGrpSpPr>
            <p:nvPr/>
          </p:nvGrpSpPr>
          <p:grpSpPr bwMode="auto">
            <a:xfrm>
              <a:off x="8723313" y="4430713"/>
              <a:ext cx="179388" cy="152400"/>
              <a:chOff x="5495" y="2791"/>
              <a:chExt cx="113" cy="96"/>
            </a:xfrm>
          </p:grpSpPr>
          <p:sp>
            <p:nvSpPr>
              <p:cNvPr id="54000" name="Rectangle 2994"/>
              <p:cNvSpPr>
                <a:spLocks noChangeArrowheads="1"/>
              </p:cNvSpPr>
              <p:nvPr/>
            </p:nvSpPr>
            <p:spPr bwMode="auto">
              <a:xfrm>
                <a:off x="5495" y="2791"/>
                <a:ext cx="113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4001" name="Rectangle 2995"/>
              <p:cNvSpPr>
                <a:spLocks noChangeArrowheads="1"/>
              </p:cNvSpPr>
              <p:nvPr/>
            </p:nvSpPr>
            <p:spPr bwMode="auto">
              <a:xfrm>
                <a:off x="5495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79" name="Group 2999"/>
            <p:cNvGrpSpPr>
              <a:grpSpLocks/>
            </p:cNvGrpSpPr>
            <p:nvPr/>
          </p:nvGrpSpPr>
          <p:grpSpPr bwMode="auto">
            <a:xfrm>
              <a:off x="8723313" y="4583113"/>
              <a:ext cx="179388" cy="153988"/>
              <a:chOff x="5495" y="2887"/>
              <a:chExt cx="113" cy="97"/>
            </a:xfrm>
          </p:grpSpPr>
          <p:sp>
            <p:nvSpPr>
              <p:cNvPr id="53998" name="Rectangle 2997"/>
              <p:cNvSpPr>
                <a:spLocks noChangeArrowheads="1"/>
              </p:cNvSpPr>
              <p:nvPr/>
            </p:nvSpPr>
            <p:spPr bwMode="auto">
              <a:xfrm>
                <a:off x="5495" y="2887"/>
                <a:ext cx="113" cy="97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99" name="Rectangle 2998"/>
              <p:cNvSpPr>
                <a:spLocks noChangeArrowheads="1"/>
              </p:cNvSpPr>
              <p:nvPr/>
            </p:nvSpPr>
            <p:spPr bwMode="auto">
              <a:xfrm>
                <a:off x="5495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0" name="Group 3002"/>
            <p:cNvGrpSpPr>
              <a:grpSpLocks/>
            </p:cNvGrpSpPr>
            <p:nvPr/>
          </p:nvGrpSpPr>
          <p:grpSpPr bwMode="auto">
            <a:xfrm>
              <a:off x="8723313" y="4737100"/>
              <a:ext cx="179388" cy="152400"/>
              <a:chOff x="5495" y="2984"/>
              <a:chExt cx="113" cy="96"/>
            </a:xfrm>
          </p:grpSpPr>
          <p:sp>
            <p:nvSpPr>
              <p:cNvPr id="53996" name="Rectangle 3000"/>
              <p:cNvSpPr>
                <a:spLocks noChangeArrowheads="1"/>
              </p:cNvSpPr>
              <p:nvPr/>
            </p:nvSpPr>
            <p:spPr bwMode="auto">
              <a:xfrm>
                <a:off x="5495" y="2984"/>
                <a:ext cx="113" cy="96"/>
              </a:xfrm>
              <a:prstGeom prst="rect">
                <a:avLst/>
              </a:prstGeom>
              <a:solidFill>
                <a:srgbClr val="CC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97" name="Rectangle 3001"/>
              <p:cNvSpPr>
                <a:spLocks noChangeArrowheads="1"/>
              </p:cNvSpPr>
              <p:nvPr/>
            </p:nvSpPr>
            <p:spPr bwMode="auto">
              <a:xfrm>
                <a:off x="5495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1" name="Group 3005"/>
            <p:cNvGrpSpPr>
              <a:grpSpLocks/>
            </p:cNvGrpSpPr>
            <p:nvPr/>
          </p:nvGrpSpPr>
          <p:grpSpPr bwMode="auto">
            <a:xfrm>
              <a:off x="161925" y="1976438"/>
              <a:ext cx="31750" cy="152400"/>
              <a:chOff x="102" y="1245"/>
              <a:chExt cx="20" cy="96"/>
            </a:xfrm>
          </p:grpSpPr>
          <p:sp>
            <p:nvSpPr>
              <p:cNvPr id="53994" name="Rectangle 3003"/>
              <p:cNvSpPr>
                <a:spLocks noChangeArrowheads="1"/>
              </p:cNvSpPr>
              <p:nvPr/>
            </p:nvSpPr>
            <p:spPr bwMode="auto">
              <a:xfrm>
                <a:off x="102" y="1245"/>
                <a:ext cx="20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95" name="Rectangle 3004"/>
              <p:cNvSpPr>
                <a:spLocks noChangeArrowheads="1"/>
              </p:cNvSpPr>
              <p:nvPr/>
            </p:nvSpPr>
            <p:spPr bwMode="auto">
              <a:xfrm>
                <a:off x="102" y="1245"/>
                <a:ext cx="20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2" name="Group 3008"/>
            <p:cNvGrpSpPr>
              <a:grpSpLocks/>
            </p:cNvGrpSpPr>
            <p:nvPr/>
          </p:nvGrpSpPr>
          <p:grpSpPr bwMode="auto">
            <a:xfrm>
              <a:off x="161925" y="2128838"/>
              <a:ext cx="31750" cy="153988"/>
              <a:chOff x="102" y="1341"/>
              <a:chExt cx="20" cy="97"/>
            </a:xfrm>
          </p:grpSpPr>
          <p:sp>
            <p:nvSpPr>
              <p:cNvPr id="53992" name="Rectangle 3006"/>
              <p:cNvSpPr>
                <a:spLocks noChangeArrowheads="1"/>
              </p:cNvSpPr>
              <p:nvPr/>
            </p:nvSpPr>
            <p:spPr bwMode="auto">
              <a:xfrm>
                <a:off x="102" y="1341"/>
                <a:ext cx="20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93" name="Rectangle 3007"/>
              <p:cNvSpPr>
                <a:spLocks noChangeArrowheads="1"/>
              </p:cNvSpPr>
              <p:nvPr/>
            </p:nvSpPr>
            <p:spPr bwMode="auto">
              <a:xfrm>
                <a:off x="102" y="1341"/>
                <a:ext cx="20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3" name="Group 3011"/>
            <p:cNvGrpSpPr>
              <a:grpSpLocks/>
            </p:cNvGrpSpPr>
            <p:nvPr/>
          </p:nvGrpSpPr>
          <p:grpSpPr bwMode="auto">
            <a:xfrm>
              <a:off x="161925" y="2282825"/>
              <a:ext cx="31750" cy="152400"/>
              <a:chOff x="102" y="1438"/>
              <a:chExt cx="20" cy="96"/>
            </a:xfrm>
          </p:grpSpPr>
          <p:sp>
            <p:nvSpPr>
              <p:cNvPr id="53990" name="Rectangle 3009"/>
              <p:cNvSpPr>
                <a:spLocks noChangeArrowheads="1"/>
              </p:cNvSpPr>
              <p:nvPr/>
            </p:nvSpPr>
            <p:spPr bwMode="auto">
              <a:xfrm>
                <a:off x="102" y="1438"/>
                <a:ext cx="20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91" name="Rectangle 3010"/>
              <p:cNvSpPr>
                <a:spLocks noChangeArrowheads="1"/>
              </p:cNvSpPr>
              <p:nvPr/>
            </p:nvSpPr>
            <p:spPr bwMode="auto">
              <a:xfrm>
                <a:off x="102" y="1438"/>
                <a:ext cx="20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4" name="Group 3014"/>
            <p:cNvGrpSpPr>
              <a:grpSpLocks/>
            </p:cNvGrpSpPr>
            <p:nvPr/>
          </p:nvGrpSpPr>
          <p:grpSpPr bwMode="auto">
            <a:xfrm>
              <a:off x="161925" y="2435225"/>
              <a:ext cx="31750" cy="153988"/>
              <a:chOff x="102" y="1534"/>
              <a:chExt cx="20" cy="97"/>
            </a:xfrm>
          </p:grpSpPr>
          <p:sp>
            <p:nvSpPr>
              <p:cNvPr id="53988" name="Rectangle 3012"/>
              <p:cNvSpPr>
                <a:spLocks noChangeArrowheads="1"/>
              </p:cNvSpPr>
              <p:nvPr/>
            </p:nvSpPr>
            <p:spPr bwMode="auto">
              <a:xfrm>
                <a:off x="102" y="1534"/>
                <a:ext cx="20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89" name="Rectangle 3013"/>
              <p:cNvSpPr>
                <a:spLocks noChangeArrowheads="1"/>
              </p:cNvSpPr>
              <p:nvPr/>
            </p:nvSpPr>
            <p:spPr bwMode="auto">
              <a:xfrm>
                <a:off x="102" y="1534"/>
                <a:ext cx="20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5" name="Group 3017"/>
            <p:cNvGrpSpPr>
              <a:grpSpLocks/>
            </p:cNvGrpSpPr>
            <p:nvPr/>
          </p:nvGrpSpPr>
          <p:grpSpPr bwMode="auto">
            <a:xfrm>
              <a:off x="617538" y="2128838"/>
              <a:ext cx="84138" cy="147638"/>
              <a:chOff x="389" y="1341"/>
              <a:chExt cx="53" cy="93"/>
            </a:xfrm>
          </p:grpSpPr>
          <p:sp>
            <p:nvSpPr>
              <p:cNvPr id="53986" name="Freeform 3015"/>
              <p:cNvSpPr>
                <a:spLocks/>
              </p:cNvSpPr>
              <p:nvPr/>
            </p:nvSpPr>
            <p:spPr bwMode="auto">
              <a:xfrm>
                <a:off x="389" y="1341"/>
                <a:ext cx="53" cy="93"/>
              </a:xfrm>
              <a:custGeom>
                <a:avLst/>
                <a:gdLst>
                  <a:gd name="T0" fmla="*/ 0 w 53"/>
                  <a:gd name="T1" fmla="*/ 93 h 93"/>
                  <a:gd name="T2" fmla="*/ 16 w 53"/>
                  <a:gd name="T3" fmla="*/ 74 h 93"/>
                  <a:gd name="T4" fmla="*/ 25 w 53"/>
                  <a:gd name="T5" fmla="*/ 50 h 93"/>
                  <a:gd name="T6" fmla="*/ 34 w 53"/>
                  <a:gd name="T7" fmla="*/ 25 h 93"/>
                  <a:gd name="T8" fmla="*/ 53 w 53"/>
                  <a:gd name="T9" fmla="*/ 0 h 93"/>
                  <a:gd name="T10" fmla="*/ 0 w 53"/>
                  <a:gd name="T11" fmla="*/ 0 h 93"/>
                  <a:gd name="T12" fmla="*/ 0 w 53"/>
                  <a:gd name="T13" fmla="*/ 93 h 9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3"/>
                  <a:gd name="T22" fmla="*/ 0 h 93"/>
                  <a:gd name="T23" fmla="*/ 53 w 53"/>
                  <a:gd name="T24" fmla="*/ 93 h 9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3" h="93">
                    <a:moveTo>
                      <a:pt x="0" y="93"/>
                    </a:moveTo>
                    <a:lnTo>
                      <a:pt x="16" y="74"/>
                    </a:lnTo>
                    <a:lnTo>
                      <a:pt x="25" y="50"/>
                    </a:lnTo>
                    <a:lnTo>
                      <a:pt x="34" y="2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93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87" name="Freeform 3016"/>
              <p:cNvSpPr>
                <a:spLocks/>
              </p:cNvSpPr>
              <p:nvPr/>
            </p:nvSpPr>
            <p:spPr bwMode="auto">
              <a:xfrm>
                <a:off x="389" y="1341"/>
                <a:ext cx="53" cy="93"/>
              </a:xfrm>
              <a:custGeom>
                <a:avLst/>
                <a:gdLst>
                  <a:gd name="T0" fmla="*/ 0 w 53"/>
                  <a:gd name="T1" fmla="*/ 93 h 93"/>
                  <a:gd name="T2" fmla="*/ 16 w 53"/>
                  <a:gd name="T3" fmla="*/ 74 h 93"/>
                  <a:gd name="T4" fmla="*/ 25 w 53"/>
                  <a:gd name="T5" fmla="*/ 50 h 93"/>
                  <a:gd name="T6" fmla="*/ 34 w 53"/>
                  <a:gd name="T7" fmla="*/ 25 h 93"/>
                  <a:gd name="T8" fmla="*/ 53 w 53"/>
                  <a:gd name="T9" fmla="*/ 0 h 93"/>
                  <a:gd name="T10" fmla="*/ 0 w 53"/>
                  <a:gd name="T11" fmla="*/ 0 h 93"/>
                  <a:gd name="T12" fmla="*/ 0 w 53"/>
                  <a:gd name="T13" fmla="*/ 93 h 9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3"/>
                  <a:gd name="T22" fmla="*/ 0 h 93"/>
                  <a:gd name="T23" fmla="*/ 53 w 53"/>
                  <a:gd name="T24" fmla="*/ 93 h 9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3" h="93">
                    <a:moveTo>
                      <a:pt x="0" y="93"/>
                    </a:moveTo>
                    <a:lnTo>
                      <a:pt x="16" y="74"/>
                    </a:lnTo>
                    <a:lnTo>
                      <a:pt x="25" y="50"/>
                    </a:lnTo>
                    <a:lnTo>
                      <a:pt x="34" y="25"/>
                    </a:lnTo>
                    <a:lnTo>
                      <a:pt x="53" y="0"/>
                    </a:lnTo>
                    <a:lnTo>
                      <a:pt x="0" y="0"/>
                    </a:lnTo>
                    <a:lnTo>
                      <a:pt x="0" y="93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6" name="Group 3020"/>
            <p:cNvGrpSpPr>
              <a:grpSpLocks/>
            </p:cNvGrpSpPr>
            <p:nvPr/>
          </p:nvGrpSpPr>
          <p:grpSpPr bwMode="auto">
            <a:xfrm>
              <a:off x="161925" y="1870075"/>
              <a:ext cx="563563" cy="106363"/>
              <a:chOff x="102" y="1178"/>
              <a:chExt cx="355" cy="67"/>
            </a:xfrm>
          </p:grpSpPr>
          <p:sp>
            <p:nvSpPr>
              <p:cNvPr id="53984" name="Freeform 3018"/>
              <p:cNvSpPr>
                <a:spLocks/>
              </p:cNvSpPr>
              <p:nvPr/>
            </p:nvSpPr>
            <p:spPr bwMode="auto">
              <a:xfrm>
                <a:off x="102" y="1178"/>
                <a:ext cx="355" cy="67"/>
              </a:xfrm>
              <a:custGeom>
                <a:avLst/>
                <a:gdLst>
                  <a:gd name="T0" fmla="*/ 0 w 355"/>
                  <a:gd name="T1" fmla="*/ 67 h 67"/>
                  <a:gd name="T2" fmla="*/ 0 w 355"/>
                  <a:gd name="T3" fmla="*/ 0 h 67"/>
                  <a:gd name="T4" fmla="*/ 45 w 355"/>
                  <a:gd name="T5" fmla="*/ 2 h 67"/>
                  <a:gd name="T6" fmla="*/ 92 w 355"/>
                  <a:gd name="T7" fmla="*/ 2 h 67"/>
                  <a:gd name="T8" fmla="*/ 131 w 355"/>
                  <a:gd name="T9" fmla="*/ 11 h 67"/>
                  <a:gd name="T10" fmla="*/ 169 w 355"/>
                  <a:gd name="T11" fmla="*/ 20 h 67"/>
                  <a:gd name="T12" fmla="*/ 224 w 355"/>
                  <a:gd name="T13" fmla="*/ 25 h 67"/>
                  <a:gd name="T14" fmla="*/ 283 w 355"/>
                  <a:gd name="T15" fmla="*/ 34 h 67"/>
                  <a:gd name="T16" fmla="*/ 330 w 355"/>
                  <a:gd name="T17" fmla="*/ 47 h 67"/>
                  <a:gd name="T18" fmla="*/ 355 w 355"/>
                  <a:gd name="T19" fmla="*/ 67 h 67"/>
                  <a:gd name="T20" fmla="*/ 0 w 355"/>
                  <a:gd name="T21" fmla="*/ 67 h 6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55"/>
                  <a:gd name="T34" fmla="*/ 0 h 67"/>
                  <a:gd name="T35" fmla="*/ 355 w 355"/>
                  <a:gd name="T36" fmla="*/ 67 h 6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55" h="67">
                    <a:moveTo>
                      <a:pt x="0" y="67"/>
                    </a:moveTo>
                    <a:lnTo>
                      <a:pt x="0" y="0"/>
                    </a:lnTo>
                    <a:lnTo>
                      <a:pt x="45" y="2"/>
                    </a:lnTo>
                    <a:lnTo>
                      <a:pt x="92" y="2"/>
                    </a:lnTo>
                    <a:lnTo>
                      <a:pt x="131" y="11"/>
                    </a:lnTo>
                    <a:lnTo>
                      <a:pt x="169" y="20"/>
                    </a:lnTo>
                    <a:lnTo>
                      <a:pt x="224" y="25"/>
                    </a:lnTo>
                    <a:lnTo>
                      <a:pt x="283" y="34"/>
                    </a:lnTo>
                    <a:lnTo>
                      <a:pt x="330" y="47"/>
                    </a:lnTo>
                    <a:lnTo>
                      <a:pt x="355" y="67"/>
                    </a:lnTo>
                    <a:lnTo>
                      <a:pt x="0" y="67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85" name="Freeform 3019"/>
              <p:cNvSpPr>
                <a:spLocks/>
              </p:cNvSpPr>
              <p:nvPr/>
            </p:nvSpPr>
            <p:spPr bwMode="auto">
              <a:xfrm>
                <a:off x="102" y="1178"/>
                <a:ext cx="355" cy="67"/>
              </a:xfrm>
              <a:custGeom>
                <a:avLst/>
                <a:gdLst>
                  <a:gd name="T0" fmla="*/ 0 w 355"/>
                  <a:gd name="T1" fmla="*/ 67 h 67"/>
                  <a:gd name="T2" fmla="*/ 0 w 355"/>
                  <a:gd name="T3" fmla="*/ 0 h 67"/>
                  <a:gd name="T4" fmla="*/ 45 w 355"/>
                  <a:gd name="T5" fmla="*/ 2 h 67"/>
                  <a:gd name="T6" fmla="*/ 92 w 355"/>
                  <a:gd name="T7" fmla="*/ 2 h 67"/>
                  <a:gd name="T8" fmla="*/ 131 w 355"/>
                  <a:gd name="T9" fmla="*/ 11 h 67"/>
                  <a:gd name="T10" fmla="*/ 169 w 355"/>
                  <a:gd name="T11" fmla="*/ 20 h 67"/>
                  <a:gd name="T12" fmla="*/ 224 w 355"/>
                  <a:gd name="T13" fmla="*/ 25 h 67"/>
                  <a:gd name="T14" fmla="*/ 283 w 355"/>
                  <a:gd name="T15" fmla="*/ 34 h 67"/>
                  <a:gd name="T16" fmla="*/ 330 w 355"/>
                  <a:gd name="T17" fmla="*/ 47 h 67"/>
                  <a:gd name="T18" fmla="*/ 355 w 355"/>
                  <a:gd name="T19" fmla="*/ 67 h 67"/>
                  <a:gd name="T20" fmla="*/ 0 w 355"/>
                  <a:gd name="T21" fmla="*/ 67 h 67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355"/>
                  <a:gd name="T34" fmla="*/ 0 h 67"/>
                  <a:gd name="T35" fmla="*/ 355 w 355"/>
                  <a:gd name="T36" fmla="*/ 67 h 67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355" h="67">
                    <a:moveTo>
                      <a:pt x="0" y="67"/>
                    </a:moveTo>
                    <a:lnTo>
                      <a:pt x="0" y="0"/>
                    </a:lnTo>
                    <a:lnTo>
                      <a:pt x="45" y="2"/>
                    </a:lnTo>
                    <a:lnTo>
                      <a:pt x="92" y="2"/>
                    </a:lnTo>
                    <a:lnTo>
                      <a:pt x="131" y="11"/>
                    </a:lnTo>
                    <a:lnTo>
                      <a:pt x="169" y="20"/>
                    </a:lnTo>
                    <a:lnTo>
                      <a:pt x="224" y="25"/>
                    </a:lnTo>
                    <a:lnTo>
                      <a:pt x="283" y="34"/>
                    </a:lnTo>
                    <a:lnTo>
                      <a:pt x="330" y="47"/>
                    </a:lnTo>
                    <a:lnTo>
                      <a:pt x="355" y="67"/>
                    </a:lnTo>
                    <a:lnTo>
                      <a:pt x="0" y="67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511" name="Line 3021"/>
            <p:cNvSpPr>
              <a:spLocks noChangeShapeType="1"/>
            </p:cNvSpPr>
            <p:nvPr/>
          </p:nvSpPr>
          <p:spPr bwMode="auto">
            <a:xfrm flipV="1">
              <a:off x="193675" y="1870075"/>
              <a:ext cx="1588" cy="106363"/>
            </a:xfrm>
            <a:prstGeom prst="line">
              <a:avLst/>
            </a:prstGeom>
            <a:noFill/>
            <a:ln w="1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12" name="Line 3022"/>
            <p:cNvSpPr>
              <a:spLocks noChangeShapeType="1"/>
            </p:cNvSpPr>
            <p:nvPr/>
          </p:nvSpPr>
          <p:spPr bwMode="auto">
            <a:xfrm flipV="1">
              <a:off x="373063" y="1884363"/>
              <a:ext cx="1588" cy="93663"/>
            </a:xfrm>
            <a:prstGeom prst="line">
              <a:avLst/>
            </a:prstGeom>
            <a:noFill/>
            <a:ln w="1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513" name="Line 3023"/>
            <p:cNvSpPr>
              <a:spLocks noChangeShapeType="1"/>
            </p:cNvSpPr>
            <p:nvPr/>
          </p:nvSpPr>
          <p:spPr bwMode="auto">
            <a:xfrm flipV="1">
              <a:off x="550863" y="1909763"/>
              <a:ext cx="1588" cy="93663"/>
            </a:xfrm>
            <a:prstGeom prst="line">
              <a:avLst/>
            </a:prstGeom>
            <a:noFill/>
            <a:ln w="1" cap="rnd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6087" name="Group 3026"/>
            <p:cNvGrpSpPr>
              <a:grpSpLocks/>
            </p:cNvGrpSpPr>
            <p:nvPr/>
          </p:nvGrpSpPr>
          <p:grpSpPr bwMode="auto">
            <a:xfrm>
              <a:off x="4189413" y="2027238"/>
              <a:ext cx="120650" cy="101600"/>
              <a:chOff x="2639" y="1277"/>
              <a:chExt cx="76" cy="64"/>
            </a:xfrm>
          </p:grpSpPr>
          <p:sp>
            <p:nvSpPr>
              <p:cNvPr id="53982" name="Rectangle 3024"/>
              <p:cNvSpPr>
                <a:spLocks noChangeArrowheads="1"/>
              </p:cNvSpPr>
              <p:nvPr/>
            </p:nvSpPr>
            <p:spPr bwMode="auto">
              <a:xfrm>
                <a:off x="2639" y="127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83" name="Rectangle 3025"/>
              <p:cNvSpPr>
                <a:spLocks noChangeArrowheads="1"/>
              </p:cNvSpPr>
              <p:nvPr/>
            </p:nvSpPr>
            <p:spPr bwMode="auto">
              <a:xfrm>
                <a:off x="2639" y="127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8" name="Group 3029"/>
            <p:cNvGrpSpPr>
              <a:grpSpLocks/>
            </p:cNvGrpSpPr>
            <p:nvPr/>
          </p:nvGrpSpPr>
          <p:grpSpPr bwMode="auto">
            <a:xfrm>
              <a:off x="4310063" y="2027238"/>
              <a:ext cx="119063" cy="101600"/>
              <a:chOff x="2715" y="1277"/>
              <a:chExt cx="75" cy="64"/>
            </a:xfrm>
          </p:grpSpPr>
          <p:sp>
            <p:nvSpPr>
              <p:cNvPr id="53980" name="Rectangle 3027"/>
              <p:cNvSpPr>
                <a:spLocks noChangeArrowheads="1"/>
              </p:cNvSpPr>
              <p:nvPr/>
            </p:nvSpPr>
            <p:spPr bwMode="auto">
              <a:xfrm>
                <a:off x="2715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81" name="Rectangle 3028"/>
              <p:cNvSpPr>
                <a:spLocks noChangeArrowheads="1"/>
              </p:cNvSpPr>
              <p:nvPr/>
            </p:nvSpPr>
            <p:spPr bwMode="auto">
              <a:xfrm>
                <a:off x="2715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89" name="Group 3032"/>
            <p:cNvGrpSpPr>
              <a:grpSpLocks/>
            </p:cNvGrpSpPr>
            <p:nvPr/>
          </p:nvGrpSpPr>
          <p:grpSpPr bwMode="auto">
            <a:xfrm>
              <a:off x="4189413" y="1924050"/>
              <a:ext cx="120650" cy="103188"/>
              <a:chOff x="2639" y="1212"/>
              <a:chExt cx="76" cy="65"/>
            </a:xfrm>
          </p:grpSpPr>
          <p:sp>
            <p:nvSpPr>
              <p:cNvPr id="53978" name="Rectangle 3030"/>
              <p:cNvSpPr>
                <a:spLocks noChangeArrowheads="1"/>
              </p:cNvSpPr>
              <p:nvPr/>
            </p:nvSpPr>
            <p:spPr bwMode="auto">
              <a:xfrm>
                <a:off x="2639" y="1212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79" name="Rectangle 3031"/>
              <p:cNvSpPr>
                <a:spLocks noChangeArrowheads="1"/>
              </p:cNvSpPr>
              <p:nvPr/>
            </p:nvSpPr>
            <p:spPr bwMode="auto">
              <a:xfrm>
                <a:off x="2639" y="1212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0" name="Group 3035"/>
            <p:cNvGrpSpPr>
              <a:grpSpLocks/>
            </p:cNvGrpSpPr>
            <p:nvPr/>
          </p:nvGrpSpPr>
          <p:grpSpPr bwMode="auto">
            <a:xfrm>
              <a:off x="4310063" y="1924050"/>
              <a:ext cx="119063" cy="103188"/>
              <a:chOff x="2715" y="1212"/>
              <a:chExt cx="75" cy="65"/>
            </a:xfrm>
          </p:grpSpPr>
          <p:sp>
            <p:nvSpPr>
              <p:cNvPr id="53976" name="Rectangle 3033"/>
              <p:cNvSpPr>
                <a:spLocks noChangeArrowheads="1"/>
              </p:cNvSpPr>
              <p:nvPr/>
            </p:nvSpPr>
            <p:spPr bwMode="auto">
              <a:xfrm>
                <a:off x="2715" y="121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77" name="Rectangle 3034"/>
              <p:cNvSpPr>
                <a:spLocks noChangeArrowheads="1"/>
              </p:cNvSpPr>
              <p:nvPr/>
            </p:nvSpPr>
            <p:spPr bwMode="auto">
              <a:xfrm>
                <a:off x="2715" y="121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1" name="Group 3038"/>
            <p:cNvGrpSpPr>
              <a:grpSpLocks/>
            </p:cNvGrpSpPr>
            <p:nvPr/>
          </p:nvGrpSpPr>
          <p:grpSpPr bwMode="auto">
            <a:xfrm>
              <a:off x="4070350" y="1924050"/>
              <a:ext cx="119063" cy="103188"/>
              <a:chOff x="2564" y="1212"/>
              <a:chExt cx="75" cy="65"/>
            </a:xfrm>
          </p:grpSpPr>
          <p:sp>
            <p:nvSpPr>
              <p:cNvPr id="53974" name="Rectangle 3036"/>
              <p:cNvSpPr>
                <a:spLocks noChangeArrowheads="1"/>
              </p:cNvSpPr>
              <p:nvPr/>
            </p:nvSpPr>
            <p:spPr bwMode="auto">
              <a:xfrm>
                <a:off x="2564" y="121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75" name="Rectangle 3037"/>
              <p:cNvSpPr>
                <a:spLocks noChangeArrowheads="1"/>
              </p:cNvSpPr>
              <p:nvPr/>
            </p:nvSpPr>
            <p:spPr bwMode="auto">
              <a:xfrm>
                <a:off x="2564" y="121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2" name="Group 3041"/>
            <p:cNvGrpSpPr>
              <a:grpSpLocks/>
            </p:cNvGrpSpPr>
            <p:nvPr/>
          </p:nvGrpSpPr>
          <p:grpSpPr bwMode="auto">
            <a:xfrm>
              <a:off x="4189413" y="1887538"/>
              <a:ext cx="312738" cy="136525"/>
              <a:chOff x="2639" y="1189"/>
              <a:chExt cx="197" cy="86"/>
            </a:xfrm>
          </p:grpSpPr>
          <p:sp>
            <p:nvSpPr>
              <p:cNvPr id="53972" name="Freeform 3039"/>
              <p:cNvSpPr>
                <a:spLocks/>
              </p:cNvSpPr>
              <p:nvPr/>
            </p:nvSpPr>
            <p:spPr bwMode="auto">
              <a:xfrm>
                <a:off x="2639" y="1189"/>
                <a:ext cx="197" cy="86"/>
              </a:xfrm>
              <a:custGeom>
                <a:avLst/>
                <a:gdLst>
                  <a:gd name="T0" fmla="*/ 0 w 197"/>
                  <a:gd name="T1" fmla="*/ 23 h 86"/>
                  <a:gd name="T2" fmla="*/ 0 w 197"/>
                  <a:gd name="T3" fmla="*/ 0 h 86"/>
                  <a:gd name="T4" fmla="*/ 24 w 197"/>
                  <a:gd name="T5" fmla="*/ 0 h 86"/>
                  <a:gd name="T6" fmla="*/ 54 w 197"/>
                  <a:gd name="T7" fmla="*/ 2 h 86"/>
                  <a:gd name="T8" fmla="*/ 83 w 197"/>
                  <a:gd name="T9" fmla="*/ 5 h 86"/>
                  <a:gd name="T10" fmla="*/ 115 w 197"/>
                  <a:gd name="T11" fmla="*/ 9 h 86"/>
                  <a:gd name="T12" fmla="*/ 145 w 197"/>
                  <a:gd name="T13" fmla="*/ 18 h 86"/>
                  <a:gd name="T14" fmla="*/ 154 w 197"/>
                  <a:gd name="T15" fmla="*/ 23 h 86"/>
                  <a:gd name="T16" fmla="*/ 185 w 197"/>
                  <a:gd name="T17" fmla="*/ 57 h 86"/>
                  <a:gd name="T18" fmla="*/ 197 w 197"/>
                  <a:gd name="T19" fmla="*/ 86 h 86"/>
                  <a:gd name="T20" fmla="*/ 151 w 197"/>
                  <a:gd name="T21" fmla="*/ 86 h 86"/>
                  <a:gd name="T22" fmla="*/ 151 w 197"/>
                  <a:gd name="T23" fmla="*/ 22 h 86"/>
                  <a:gd name="T24" fmla="*/ 0 w 197"/>
                  <a:gd name="T25" fmla="*/ 23 h 8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97"/>
                  <a:gd name="T40" fmla="*/ 0 h 86"/>
                  <a:gd name="T41" fmla="*/ 197 w 197"/>
                  <a:gd name="T42" fmla="*/ 86 h 8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97" h="86">
                    <a:moveTo>
                      <a:pt x="0" y="23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4" y="2"/>
                    </a:lnTo>
                    <a:lnTo>
                      <a:pt x="83" y="5"/>
                    </a:lnTo>
                    <a:lnTo>
                      <a:pt x="115" y="9"/>
                    </a:lnTo>
                    <a:lnTo>
                      <a:pt x="145" y="18"/>
                    </a:lnTo>
                    <a:lnTo>
                      <a:pt x="154" y="23"/>
                    </a:lnTo>
                    <a:lnTo>
                      <a:pt x="185" y="57"/>
                    </a:lnTo>
                    <a:lnTo>
                      <a:pt x="197" y="86"/>
                    </a:lnTo>
                    <a:lnTo>
                      <a:pt x="151" y="86"/>
                    </a:lnTo>
                    <a:lnTo>
                      <a:pt x="151" y="22"/>
                    </a:lnTo>
                    <a:lnTo>
                      <a:pt x="0" y="23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73" name="Freeform 3040"/>
              <p:cNvSpPr>
                <a:spLocks/>
              </p:cNvSpPr>
              <p:nvPr/>
            </p:nvSpPr>
            <p:spPr bwMode="auto">
              <a:xfrm>
                <a:off x="2639" y="1189"/>
                <a:ext cx="197" cy="86"/>
              </a:xfrm>
              <a:custGeom>
                <a:avLst/>
                <a:gdLst>
                  <a:gd name="T0" fmla="*/ 0 w 197"/>
                  <a:gd name="T1" fmla="*/ 23 h 86"/>
                  <a:gd name="T2" fmla="*/ 0 w 197"/>
                  <a:gd name="T3" fmla="*/ 0 h 86"/>
                  <a:gd name="T4" fmla="*/ 24 w 197"/>
                  <a:gd name="T5" fmla="*/ 0 h 86"/>
                  <a:gd name="T6" fmla="*/ 54 w 197"/>
                  <a:gd name="T7" fmla="*/ 2 h 86"/>
                  <a:gd name="T8" fmla="*/ 83 w 197"/>
                  <a:gd name="T9" fmla="*/ 5 h 86"/>
                  <a:gd name="T10" fmla="*/ 115 w 197"/>
                  <a:gd name="T11" fmla="*/ 9 h 86"/>
                  <a:gd name="T12" fmla="*/ 145 w 197"/>
                  <a:gd name="T13" fmla="*/ 18 h 86"/>
                  <a:gd name="T14" fmla="*/ 154 w 197"/>
                  <a:gd name="T15" fmla="*/ 23 h 86"/>
                  <a:gd name="T16" fmla="*/ 185 w 197"/>
                  <a:gd name="T17" fmla="*/ 57 h 86"/>
                  <a:gd name="T18" fmla="*/ 197 w 197"/>
                  <a:gd name="T19" fmla="*/ 86 h 86"/>
                  <a:gd name="T20" fmla="*/ 151 w 197"/>
                  <a:gd name="T21" fmla="*/ 86 h 86"/>
                  <a:gd name="T22" fmla="*/ 151 w 197"/>
                  <a:gd name="T23" fmla="*/ 22 h 86"/>
                  <a:gd name="T24" fmla="*/ 0 w 197"/>
                  <a:gd name="T25" fmla="*/ 23 h 8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97"/>
                  <a:gd name="T40" fmla="*/ 0 h 86"/>
                  <a:gd name="T41" fmla="*/ 197 w 197"/>
                  <a:gd name="T42" fmla="*/ 86 h 8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97" h="86">
                    <a:moveTo>
                      <a:pt x="0" y="23"/>
                    </a:moveTo>
                    <a:lnTo>
                      <a:pt x="0" y="0"/>
                    </a:lnTo>
                    <a:lnTo>
                      <a:pt x="24" y="0"/>
                    </a:lnTo>
                    <a:lnTo>
                      <a:pt x="54" y="2"/>
                    </a:lnTo>
                    <a:lnTo>
                      <a:pt x="83" y="5"/>
                    </a:lnTo>
                    <a:lnTo>
                      <a:pt x="115" y="9"/>
                    </a:lnTo>
                    <a:lnTo>
                      <a:pt x="145" y="18"/>
                    </a:lnTo>
                    <a:lnTo>
                      <a:pt x="154" y="23"/>
                    </a:lnTo>
                    <a:lnTo>
                      <a:pt x="185" y="57"/>
                    </a:lnTo>
                    <a:lnTo>
                      <a:pt x="197" y="86"/>
                    </a:lnTo>
                    <a:lnTo>
                      <a:pt x="151" y="86"/>
                    </a:lnTo>
                    <a:lnTo>
                      <a:pt x="151" y="22"/>
                    </a:lnTo>
                    <a:lnTo>
                      <a:pt x="0" y="23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3" name="Group 3044"/>
            <p:cNvGrpSpPr>
              <a:grpSpLocks/>
            </p:cNvGrpSpPr>
            <p:nvPr/>
          </p:nvGrpSpPr>
          <p:grpSpPr bwMode="auto">
            <a:xfrm>
              <a:off x="4122738" y="1743075"/>
              <a:ext cx="487363" cy="284163"/>
              <a:chOff x="2597" y="1098"/>
              <a:chExt cx="307" cy="179"/>
            </a:xfrm>
          </p:grpSpPr>
          <p:sp>
            <p:nvSpPr>
              <p:cNvPr id="53970" name="Freeform 3042"/>
              <p:cNvSpPr>
                <a:spLocks/>
              </p:cNvSpPr>
              <p:nvPr/>
            </p:nvSpPr>
            <p:spPr bwMode="auto">
              <a:xfrm>
                <a:off x="2597" y="1098"/>
                <a:ext cx="307" cy="179"/>
              </a:xfrm>
              <a:custGeom>
                <a:avLst/>
                <a:gdLst>
                  <a:gd name="T0" fmla="*/ 305 w 307"/>
                  <a:gd name="T1" fmla="*/ 179 h 179"/>
                  <a:gd name="T2" fmla="*/ 239 w 307"/>
                  <a:gd name="T3" fmla="*/ 179 h 179"/>
                  <a:gd name="T4" fmla="*/ 223 w 307"/>
                  <a:gd name="T5" fmla="*/ 141 h 179"/>
                  <a:gd name="T6" fmla="*/ 203 w 307"/>
                  <a:gd name="T7" fmla="*/ 121 h 179"/>
                  <a:gd name="T8" fmla="*/ 186 w 307"/>
                  <a:gd name="T9" fmla="*/ 107 h 179"/>
                  <a:gd name="T10" fmla="*/ 153 w 307"/>
                  <a:gd name="T11" fmla="*/ 100 h 179"/>
                  <a:gd name="T12" fmla="*/ 112 w 307"/>
                  <a:gd name="T13" fmla="*/ 95 h 179"/>
                  <a:gd name="T14" fmla="*/ 78 w 307"/>
                  <a:gd name="T15" fmla="*/ 91 h 179"/>
                  <a:gd name="T16" fmla="*/ 42 w 307"/>
                  <a:gd name="T17" fmla="*/ 91 h 179"/>
                  <a:gd name="T18" fmla="*/ 0 w 307"/>
                  <a:gd name="T19" fmla="*/ 75 h 179"/>
                  <a:gd name="T20" fmla="*/ 42 w 307"/>
                  <a:gd name="T21" fmla="*/ 75 h 179"/>
                  <a:gd name="T22" fmla="*/ 42 w 307"/>
                  <a:gd name="T23" fmla="*/ 0 h 179"/>
                  <a:gd name="T24" fmla="*/ 69 w 307"/>
                  <a:gd name="T25" fmla="*/ 0 h 179"/>
                  <a:gd name="T26" fmla="*/ 127 w 307"/>
                  <a:gd name="T27" fmla="*/ 3 h 179"/>
                  <a:gd name="T28" fmla="*/ 171 w 307"/>
                  <a:gd name="T29" fmla="*/ 7 h 179"/>
                  <a:gd name="T30" fmla="*/ 207 w 307"/>
                  <a:gd name="T31" fmla="*/ 16 h 179"/>
                  <a:gd name="T32" fmla="*/ 237 w 307"/>
                  <a:gd name="T33" fmla="*/ 32 h 179"/>
                  <a:gd name="T34" fmla="*/ 266 w 307"/>
                  <a:gd name="T35" fmla="*/ 48 h 179"/>
                  <a:gd name="T36" fmla="*/ 288 w 307"/>
                  <a:gd name="T37" fmla="*/ 66 h 179"/>
                  <a:gd name="T38" fmla="*/ 304 w 307"/>
                  <a:gd name="T39" fmla="*/ 91 h 179"/>
                  <a:gd name="T40" fmla="*/ 307 w 307"/>
                  <a:gd name="T41" fmla="*/ 129 h 179"/>
                  <a:gd name="T42" fmla="*/ 305 w 307"/>
                  <a:gd name="T43" fmla="*/ 179 h 17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07"/>
                  <a:gd name="T67" fmla="*/ 0 h 179"/>
                  <a:gd name="T68" fmla="*/ 307 w 307"/>
                  <a:gd name="T69" fmla="*/ 179 h 17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07" h="179">
                    <a:moveTo>
                      <a:pt x="305" y="179"/>
                    </a:moveTo>
                    <a:lnTo>
                      <a:pt x="239" y="179"/>
                    </a:lnTo>
                    <a:lnTo>
                      <a:pt x="223" y="141"/>
                    </a:lnTo>
                    <a:lnTo>
                      <a:pt x="203" y="121"/>
                    </a:lnTo>
                    <a:lnTo>
                      <a:pt x="186" y="107"/>
                    </a:lnTo>
                    <a:lnTo>
                      <a:pt x="153" y="100"/>
                    </a:lnTo>
                    <a:lnTo>
                      <a:pt x="112" y="95"/>
                    </a:lnTo>
                    <a:lnTo>
                      <a:pt x="78" y="91"/>
                    </a:lnTo>
                    <a:lnTo>
                      <a:pt x="42" y="91"/>
                    </a:lnTo>
                    <a:lnTo>
                      <a:pt x="0" y="75"/>
                    </a:lnTo>
                    <a:lnTo>
                      <a:pt x="42" y="75"/>
                    </a:lnTo>
                    <a:lnTo>
                      <a:pt x="42" y="0"/>
                    </a:lnTo>
                    <a:lnTo>
                      <a:pt x="69" y="0"/>
                    </a:lnTo>
                    <a:lnTo>
                      <a:pt x="127" y="3"/>
                    </a:lnTo>
                    <a:lnTo>
                      <a:pt x="171" y="7"/>
                    </a:lnTo>
                    <a:lnTo>
                      <a:pt x="207" y="16"/>
                    </a:lnTo>
                    <a:lnTo>
                      <a:pt x="237" y="32"/>
                    </a:lnTo>
                    <a:lnTo>
                      <a:pt x="266" y="48"/>
                    </a:lnTo>
                    <a:lnTo>
                      <a:pt x="288" y="66"/>
                    </a:lnTo>
                    <a:lnTo>
                      <a:pt x="304" y="91"/>
                    </a:lnTo>
                    <a:lnTo>
                      <a:pt x="307" y="129"/>
                    </a:lnTo>
                    <a:lnTo>
                      <a:pt x="305" y="179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71" name="Freeform 3043"/>
              <p:cNvSpPr>
                <a:spLocks/>
              </p:cNvSpPr>
              <p:nvPr/>
            </p:nvSpPr>
            <p:spPr bwMode="auto">
              <a:xfrm>
                <a:off x="2597" y="1098"/>
                <a:ext cx="307" cy="179"/>
              </a:xfrm>
              <a:custGeom>
                <a:avLst/>
                <a:gdLst>
                  <a:gd name="T0" fmla="*/ 305 w 307"/>
                  <a:gd name="T1" fmla="*/ 179 h 179"/>
                  <a:gd name="T2" fmla="*/ 239 w 307"/>
                  <a:gd name="T3" fmla="*/ 179 h 179"/>
                  <a:gd name="T4" fmla="*/ 223 w 307"/>
                  <a:gd name="T5" fmla="*/ 141 h 179"/>
                  <a:gd name="T6" fmla="*/ 203 w 307"/>
                  <a:gd name="T7" fmla="*/ 121 h 179"/>
                  <a:gd name="T8" fmla="*/ 186 w 307"/>
                  <a:gd name="T9" fmla="*/ 107 h 179"/>
                  <a:gd name="T10" fmla="*/ 153 w 307"/>
                  <a:gd name="T11" fmla="*/ 100 h 179"/>
                  <a:gd name="T12" fmla="*/ 112 w 307"/>
                  <a:gd name="T13" fmla="*/ 95 h 179"/>
                  <a:gd name="T14" fmla="*/ 78 w 307"/>
                  <a:gd name="T15" fmla="*/ 91 h 179"/>
                  <a:gd name="T16" fmla="*/ 42 w 307"/>
                  <a:gd name="T17" fmla="*/ 91 h 179"/>
                  <a:gd name="T18" fmla="*/ 0 w 307"/>
                  <a:gd name="T19" fmla="*/ 75 h 179"/>
                  <a:gd name="T20" fmla="*/ 42 w 307"/>
                  <a:gd name="T21" fmla="*/ 75 h 179"/>
                  <a:gd name="T22" fmla="*/ 42 w 307"/>
                  <a:gd name="T23" fmla="*/ 0 h 179"/>
                  <a:gd name="T24" fmla="*/ 69 w 307"/>
                  <a:gd name="T25" fmla="*/ 0 h 179"/>
                  <a:gd name="T26" fmla="*/ 127 w 307"/>
                  <a:gd name="T27" fmla="*/ 3 h 179"/>
                  <a:gd name="T28" fmla="*/ 171 w 307"/>
                  <a:gd name="T29" fmla="*/ 7 h 179"/>
                  <a:gd name="T30" fmla="*/ 207 w 307"/>
                  <a:gd name="T31" fmla="*/ 16 h 179"/>
                  <a:gd name="T32" fmla="*/ 237 w 307"/>
                  <a:gd name="T33" fmla="*/ 32 h 179"/>
                  <a:gd name="T34" fmla="*/ 266 w 307"/>
                  <a:gd name="T35" fmla="*/ 48 h 179"/>
                  <a:gd name="T36" fmla="*/ 288 w 307"/>
                  <a:gd name="T37" fmla="*/ 66 h 179"/>
                  <a:gd name="T38" fmla="*/ 304 w 307"/>
                  <a:gd name="T39" fmla="*/ 91 h 179"/>
                  <a:gd name="T40" fmla="*/ 307 w 307"/>
                  <a:gd name="T41" fmla="*/ 129 h 179"/>
                  <a:gd name="T42" fmla="*/ 305 w 307"/>
                  <a:gd name="T43" fmla="*/ 179 h 179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07"/>
                  <a:gd name="T67" fmla="*/ 0 h 179"/>
                  <a:gd name="T68" fmla="*/ 307 w 307"/>
                  <a:gd name="T69" fmla="*/ 179 h 179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07" h="179">
                    <a:moveTo>
                      <a:pt x="305" y="179"/>
                    </a:moveTo>
                    <a:lnTo>
                      <a:pt x="239" y="179"/>
                    </a:lnTo>
                    <a:lnTo>
                      <a:pt x="223" y="141"/>
                    </a:lnTo>
                    <a:lnTo>
                      <a:pt x="203" y="121"/>
                    </a:lnTo>
                    <a:lnTo>
                      <a:pt x="186" y="107"/>
                    </a:lnTo>
                    <a:lnTo>
                      <a:pt x="153" y="100"/>
                    </a:lnTo>
                    <a:lnTo>
                      <a:pt x="112" y="95"/>
                    </a:lnTo>
                    <a:lnTo>
                      <a:pt x="78" y="91"/>
                    </a:lnTo>
                    <a:lnTo>
                      <a:pt x="42" y="91"/>
                    </a:lnTo>
                    <a:lnTo>
                      <a:pt x="0" y="75"/>
                    </a:lnTo>
                    <a:lnTo>
                      <a:pt x="42" y="75"/>
                    </a:lnTo>
                    <a:lnTo>
                      <a:pt x="42" y="0"/>
                    </a:lnTo>
                    <a:lnTo>
                      <a:pt x="69" y="0"/>
                    </a:lnTo>
                    <a:lnTo>
                      <a:pt x="127" y="3"/>
                    </a:lnTo>
                    <a:lnTo>
                      <a:pt x="171" y="7"/>
                    </a:lnTo>
                    <a:lnTo>
                      <a:pt x="207" y="16"/>
                    </a:lnTo>
                    <a:lnTo>
                      <a:pt x="237" y="32"/>
                    </a:lnTo>
                    <a:lnTo>
                      <a:pt x="266" y="48"/>
                    </a:lnTo>
                    <a:lnTo>
                      <a:pt x="288" y="66"/>
                    </a:lnTo>
                    <a:lnTo>
                      <a:pt x="304" y="91"/>
                    </a:lnTo>
                    <a:lnTo>
                      <a:pt x="307" y="129"/>
                    </a:lnTo>
                    <a:lnTo>
                      <a:pt x="305" y="179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4" name="Group 3047"/>
            <p:cNvGrpSpPr>
              <a:grpSpLocks/>
            </p:cNvGrpSpPr>
            <p:nvPr/>
          </p:nvGrpSpPr>
          <p:grpSpPr bwMode="auto">
            <a:xfrm>
              <a:off x="5210175" y="2128838"/>
              <a:ext cx="173038" cy="103188"/>
              <a:chOff x="3282" y="1341"/>
              <a:chExt cx="109" cy="65"/>
            </a:xfrm>
          </p:grpSpPr>
          <p:sp>
            <p:nvSpPr>
              <p:cNvPr id="53968" name="Rectangle 3045"/>
              <p:cNvSpPr>
                <a:spLocks noChangeArrowheads="1"/>
              </p:cNvSpPr>
              <p:nvPr/>
            </p:nvSpPr>
            <p:spPr bwMode="auto">
              <a:xfrm>
                <a:off x="3282" y="1341"/>
                <a:ext cx="109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69" name="Rectangle 3046"/>
              <p:cNvSpPr>
                <a:spLocks noChangeArrowheads="1"/>
              </p:cNvSpPr>
              <p:nvPr/>
            </p:nvSpPr>
            <p:spPr bwMode="auto">
              <a:xfrm>
                <a:off x="3282" y="1341"/>
                <a:ext cx="109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5" name="Group 3050"/>
            <p:cNvGrpSpPr>
              <a:grpSpLocks/>
            </p:cNvGrpSpPr>
            <p:nvPr/>
          </p:nvGrpSpPr>
          <p:grpSpPr bwMode="auto">
            <a:xfrm>
              <a:off x="5264150" y="2232025"/>
              <a:ext cx="119063" cy="101600"/>
              <a:chOff x="3316" y="1406"/>
              <a:chExt cx="75" cy="64"/>
            </a:xfrm>
          </p:grpSpPr>
          <p:sp>
            <p:nvSpPr>
              <p:cNvPr id="53966" name="Rectangle 3048"/>
              <p:cNvSpPr>
                <a:spLocks noChangeArrowheads="1"/>
              </p:cNvSpPr>
              <p:nvPr/>
            </p:nvSpPr>
            <p:spPr bwMode="auto">
              <a:xfrm>
                <a:off x="3316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67" name="Rectangle 3049"/>
              <p:cNvSpPr>
                <a:spLocks noChangeArrowheads="1"/>
              </p:cNvSpPr>
              <p:nvPr/>
            </p:nvSpPr>
            <p:spPr bwMode="auto">
              <a:xfrm>
                <a:off x="3316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523" name="Rectangle 3051"/>
            <p:cNvSpPr>
              <a:spLocks noChangeArrowheads="1"/>
            </p:cNvSpPr>
            <p:nvPr/>
          </p:nvSpPr>
          <p:spPr bwMode="auto">
            <a:xfrm>
              <a:off x="8407400" y="4598988"/>
              <a:ext cx="612775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</a:rPr>
                <a:t>A N W R</a:t>
              </a:r>
              <a:endParaRPr lang="en-US"/>
            </a:p>
          </p:txBody>
        </p:sp>
        <p:grpSp>
          <p:nvGrpSpPr>
            <p:cNvPr id="56096" name="Group 3054"/>
            <p:cNvGrpSpPr>
              <a:grpSpLocks/>
            </p:cNvGrpSpPr>
            <p:nvPr/>
          </p:nvGrpSpPr>
          <p:grpSpPr bwMode="auto">
            <a:xfrm>
              <a:off x="3116263" y="1822450"/>
              <a:ext cx="238125" cy="306388"/>
              <a:chOff x="1963" y="1148"/>
              <a:chExt cx="150" cy="193"/>
            </a:xfrm>
          </p:grpSpPr>
          <p:sp>
            <p:nvSpPr>
              <p:cNvPr id="53964" name="Rectangle 3052"/>
              <p:cNvSpPr>
                <a:spLocks noChangeArrowheads="1"/>
              </p:cNvSpPr>
              <p:nvPr/>
            </p:nvSpPr>
            <p:spPr bwMode="auto">
              <a:xfrm>
                <a:off x="1963" y="1148"/>
                <a:ext cx="150" cy="19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65" name="Rectangle 3053"/>
              <p:cNvSpPr>
                <a:spLocks noChangeArrowheads="1"/>
              </p:cNvSpPr>
              <p:nvPr/>
            </p:nvSpPr>
            <p:spPr bwMode="auto">
              <a:xfrm>
                <a:off x="1963" y="1148"/>
                <a:ext cx="150" cy="19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7" name="Group 3057"/>
            <p:cNvGrpSpPr>
              <a:grpSpLocks/>
            </p:cNvGrpSpPr>
            <p:nvPr/>
          </p:nvGrpSpPr>
          <p:grpSpPr bwMode="auto">
            <a:xfrm>
              <a:off x="3354388" y="2027238"/>
              <a:ext cx="120650" cy="101600"/>
              <a:chOff x="2113" y="1277"/>
              <a:chExt cx="76" cy="64"/>
            </a:xfrm>
          </p:grpSpPr>
          <p:sp>
            <p:nvSpPr>
              <p:cNvPr id="53962" name="Rectangle 3055"/>
              <p:cNvSpPr>
                <a:spLocks noChangeArrowheads="1"/>
              </p:cNvSpPr>
              <p:nvPr/>
            </p:nvSpPr>
            <p:spPr bwMode="auto">
              <a:xfrm>
                <a:off x="2113" y="1277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63" name="Rectangle 3056"/>
              <p:cNvSpPr>
                <a:spLocks noChangeArrowheads="1"/>
              </p:cNvSpPr>
              <p:nvPr/>
            </p:nvSpPr>
            <p:spPr bwMode="auto">
              <a:xfrm>
                <a:off x="2113" y="1277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8" name="Group 3060"/>
            <p:cNvGrpSpPr>
              <a:grpSpLocks/>
            </p:cNvGrpSpPr>
            <p:nvPr/>
          </p:nvGrpSpPr>
          <p:grpSpPr bwMode="auto">
            <a:xfrm>
              <a:off x="3475038" y="2027238"/>
              <a:ext cx="119063" cy="101600"/>
              <a:chOff x="2189" y="1277"/>
              <a:chExt cx="75" cy="64"/>
            </a:xfrm>
          </p:grpSpPr>
          <p:sp>
            <p:nvSpPr>
              <p:cNvPr id="53960" name="Rectangle 3058"/>
              <p:cNvSpPr>
                <a:spLocks noChangeArrowheads="1"/>
              </p:cNvSpPr>
              <p:nvPr/>
            </p:nvSpPr>
            <p:spPr bwMode="auto">
              <a:xfrm>
                <a:off x="2189" y="127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61" name="Rectangle 3059"/>
              <p:cNvSpPr>
                <a:spLocks noChangeArrowheads="1"/>
              </p:cNvSpPr>
              <p:nvPr/>
            </p:nvSpPr>
            <p:spPr bwMode="auto">
              <a:xfrm>
                <a:off x="2189" y="127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099" name="Group 3063"/>
            <p:cNvGrpSpPr>
              <a:grpSpLocks/>
            </p:cNvGrpSpPr>
            <p:nvPr/>
          </p:nvGrpSpPr>
          <p:grpSpPr bwMode="auto">
            <a:xfrm>
              <a:off x="3594100" y="2027238"/>
              <a:ext cx="238125" cy="101600"/>
              <a:chOff x="2264" y="1277"/>
              <a:chExt cx="150" cy="64"/>
            </a:xfrm>
          </p:grpSpPr>
          <p:sp>
            <p:nvSpPr>
              <p:cNvPr id="53958" name="Rectangle 3061"/>
              <p:cNvSpPr>
                <a:spLocks noChangeArrowheads="1"/>
              </p:cNvSpPr>
              <p:nvPr/>
            </p:nvSpPr>
            <p:spPr bwMode="auto">
              <a:xfrm>
                <a:off x="2264" y="1277"/>
                <a:ext cx="150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59" name="Rectangle 3062"/>
              <p:cNvSpPr>
                <a:spLocks noChangeArrowheads="1"/>
              </p:cNvSpPr>
              <p:nvPr/>
            </p:nvSpPr>
            <p:spPr bwMode="auto">
              <a:xfrm>
                <a:off x="2264" y="1277"/>
                <a:ext cx="150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0" name="Group 3066"/>
            <p:cNvGrpSpPr>
              <a:grpSpLocks/>
            </p:cNvGrpSpPr>
            <p:nvPr/>
          </p:nvGrpSpPr>
          <p:grpSpPr bwMode="auto">
            <a:xfrm>
              <a:off x="3354388" y="1924050"/>
              <a:ext cx="120650" cy="103188"/>
              <a:chOff x="2113" y="1212"/>
              <a:chExt cx="76" cy="65"/>
            </a:xfrm>
          </p:grpSpPr>
          <p:sp>
            <p:nvSpPr>
              <p:cNvPr id="53956" name="Rectangle 3064"/>
              <p:cNvSpPr>
                <a:spLocks noChangeArrowheads="1"/>
              </p:cNvSpPr>
              <p:nvPr/>
            </p:nvSpPr>
            <p:spPr bwMode="auto">
              <a:xfrm>
                <a:off x="2113" y="1212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57" name="Rectangle 3065"/>
              <p:cNvSpPr>
                <a:spLocks noChangeArrowheads="1"/>
              </p:cNvSpPr>
              <p:nvPr/>
            </p:nvSpPr>
            <p:spPr bwMode="auto">
              <a:xfrm>
                <a:off x="2113" y="1212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1" name="Group 3069"/>
            <p:cNvGrpSpPr>
              <a:grpSpLocks/>
            </p:cNvGrpSpPr>
            <p:nvPr/>
          </p:nvGrpSpPr>
          <p:grpSpPr bwMode="auto">
            <a:xfrm>
              <a:off x="3475038" y="1924050"/>
              <a:ext cx="119063" cy="103188"/>
              <a:chOff x="2189" y="1212"/>
              <a:chExt cx="75" cy="65"/>
            </a:xfrm>
          </p:grpSpPr>
          <p:sp>
            <p:nvSpPr>
              <p:cNvPr id="53954" name="Rectangle 3067"/>
              <p:cNvSpPr>
                <a:spLocks noChangeArrowheads="1"/>
              </p:cNvSpPr>
              <p:nvPr/>
            </p:nvSpPr>
            <p:spPr bwMode="auto">
              <a:xfrm>
                <a:off x="2189" y="121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55" name="Rectangle 3068"/>
              <p:cNvSpPr>
                <a:spLocks noChangeArrowheads="1"/>
              </p:cNvSpPr>
              <p:nvPr/>
            </p:nvSpPr>
            <p:spPr bwMode="auto">
              <a:xfrm>
                <a:off x="2189" y="121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2" name="Group 3072"/>
            <p:cNvGrpSpPr>
              <a:grpSpLocks/>
            </p:cNvGrpSpPr>
            <p:nvPr/>
          </p:nvGrpSpPr>
          <p:grpSpPr bwMode="auto">
            <a:xfrm>
              <a:off x="3594100" y="1924050"/>
              <a:ext cx="238125" cy="103188"/>
              <a:chOff x="2264" y="1212"/>
              <a:chExt cx="150" cy="65"/>
            </a:xfrm>
          </p:grpSpPr>
          <p:sp>
            <p:nvSpPr>
              <p:cNvPr id="53952" name="Rectangle 3070"/>
              <p:cNvSpPr>
                <a:spLocks noChangeArrowheads="1"/>
              </p:cNvSpPr>
              <p:nvPr/>
            </p:nvSpPr>
            <p:spPr bwMode="auto">
              <a:xfrm>
                <a:off x="2264" y="1212"/>
                <a:ext cx="150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53" name="Rectangle 3071"/>
              <p:cNvSpPr>
                <a:spLocks noChangeArrowheads="1"/>
              </p:cNvSpPr>
              <p:nvPr/>
            </p:nvSpPr>
            <p:spPr bwMode="auto">
              <a:xfrm>
                <a:off x="2264" y="1212"/>
                <a:ext cx="150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3" name="Group 3075"/>
            <p:cNvGrpSpPr>
              <a:grpSpLocks/>
            </p:cNvGrpSpPr>
            <p:nvPr/>
          </p:nvGrpSpPr>
          <p:grpSpPr bwMode="auto">
            <a:xfrm>
              <a:off x="3354388" y="1822450"/>
              <a:ext cx="120650" cy="101600"/>
              <a:chOff x="2113" y="1148"/>
              <a:chExt cx="76" cy="64"/>
            </a:xfrm>
          </p:grpSpPr>
          <p:sp>
            <p:nvSpPr>
              <p:cNvPr id="53950" name="Rectangle 3073"/>
              <p:cNvSpPr>
                <a:spLocks noChangeArrowheads="1"/>
              </p:cNvSpPr>
              <p:nvPr/>
            </p:nvSpPr>
            <p:spPr bwMode="auto">
              <a:xfrm>
                <a:off x="2113" y="1148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51" name="Rectangle 3074"/>
              <p:cNvSpPr>
                <a:spLocks noChangeArrowheads="1"/>
              </p:cNvSpPr>
              <p:nvPr/>
            </p:nvSpPr>
            <p:spPr bwMode="auto">
              <a:xfrm>
                <a:off x="2113" y="1148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4" name="Group 3078"/>
            <p:cNvGrpSpPr>
              <a:grpSpLocks/>
            </p:cNvGrpSpPr>
            <p:nvPr/>
          </p:nvGrpSpPr>
          <p:grpSpPr bwMode="auto">
            <a:xfrm>
              <a:off x="3475038" y="1822450"/>
              <a:ext cx="119063" cy="101600"/>
              <a:chOff x="2189" y="1148"/>
              <a:chExt cx="75" cy="64"/>
            </a:xfrm>
          </p:grpSpPr>
          <p:sp>
            <p:nvSpPr>
              <p:cNvPr id="53948" name="Rectangle 3076"/>
              <p:cNvSpPr>
                <a:spLocks noChangeArrowheads="1"/>
              </p:cNvSpPr>
              <p:nvPr/>
            </p:nvSpPr>
            <p:spPr bwMode="auto">
              <a:xfrm>
                <a:off x="2189" y="1148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49" name="Rectangle 3077"/>
              <p:cNvSpPr>
                <a:spLocks noChangeArrowheads="1"/>
              </p:cNvSpPr>
              <p:nvPr/>
            </p:nvSpPr>
            <p:spPr bwMode="auto">
              <a:xfrm>
                <a:off x="2189" y="1148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5" name="Group 3081"/>
            <p:cNvGrpSpPr>
              <a:grpSpLocks/>
            </p:cNvGrpSpPr>
            <p:nvPr/>
          </p:nvGrpSpPr>
          <p:grpSpPr bwMode="auto">
            <a:xfrm>
              <a:off x="3594100" y="1822450"/>
              <a:ext cx="238125" cy="101600"/>
              <a:chOff x="2264" y="1148"/>
              <a:chExt cx="150" cy="64"/>
            </a:xfrm>
          </p:grpSpPr>
          <p:sp>
            <p:nvSpPr>
              <p:cNvPr id="53946" name="Rectangle 3079"/>
              <p:cNvSpPr>
                <a:spLocks noChangeArrowheads="1"/>
              </p:cNvSpPr>
              <p:nvPr/>
            </p:nvSpPr>
            <p:spPr bwMode="auto">
              <a:xfrm>
                <a:off x="2264" y="1148"/>
                <a:ext cx="150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47" name="Rectangle 3080"/>
              <p:cNvSpPr>
                <a:spLocks noChangeArrowheads="1"/>
              </p:cNvSpPr>
              <p:nvPr/>
            </p:nvSpPr>
            <p:spPr bwMode="auto">
              <a:xfrm>
                <a:off x="2264" y="1148"/>
                <a:ext cx="150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6" name="Group 3084"/>
            <p:cNvGrpSpPr>
              <a:grpSpLocks/>
            </p:cNvGrpSpPr>
            <p:nvPr/>
          </p:nvGrpSpPr>
          <p:grpSpPr bwMode="auto">
            <a:xfrm>
              <a:off x="6067425" y="2705100"/>
              <a:ext cx="60325" cy="38100"/>
              <a:chOff x="3822" y="1704"/>
              <a:chExt cx="38" cy="24"/>
            </a:xfrm>
          </p:grpSpPr>
          <p:sp>
            <p:nvSpPr>
              <p:cNvPr id="53944" name="Freeform 3082"/>
              <p:cNvSpPr>
                <a:spLocks/>
              </p:cNvSpPr>
              <p:nvPr/>
            </p:nvSpPr>
            <p:spPr bwMode="auto">
              <a:xfrm>
                <a:off x="3822" y="1704"/>
                <a:ext cx="38" cy="24"/>
              </a:xfrm>
              <a:custGeom>
                <a:avLst/>
                <a:gdLst>
                  <a:gd name="T0" fmla="*/ 0 w 38"/>
                  <a:gd name="T1" fmla="*/ 0 h 24"/>
                  <a:gd name="T2" fmla="*/ 2 w 38"/>
                  <a:gd name="T3" fmla="*/ 24 h 24"/>
                  <a:gd name="T4" fmla="*/ 38 w 38"/>
                  <a:gd name="T5" fmla="*/ 24 h 24"/>
                  <a:gd name="T6" fmla="*/ 0 w 38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8"/>
                  <a:gd name="T13" fmla="*/ 0 h 24"/>
                  <a:gd name="T14" fmla="*/ 38 w 3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8" h="24">
                    <a:moveTo>
                      <a:pt x="0" y="0"/>
                    </a:moveTo>
                    <a:lnTo>
                      <a:pt x="2" y="24"/>
                    </a:lnTo>
                    <a:lnTo>
                      <a:pt x="38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45" name="Freeform 3083"/>
              <p:cNvSpPr>
                <a:spLocks/>
              </p:cNvSpPr>
              <p:nvPr/>
            </p:nvSpPr>
            <p:spPr bwMode="auto">
              <a:xfrm>
                <a:off x="3822" y="1704"/>
                <a:ext cx="38" cy="24"/>
              </a:xfrm>
              <a:custGeom>
                <a:avLst/>
                <a:gdLst>
                  <a:gd name="T0" fmla="*/ 0 w 38"/>
                  <a:gd name="T1" fmla="*/ 0 h 24"/>
                  <a:gd name="T2" fmla="*/ 2 w 38"/>
                  <a:gd name="T3" fmla="*/ 24 h 24"/>
                  <a:gd name="T4" fmla="*/ 38 w 38"/>
                  <a:gd name="T5" fmla="*/ 24 h 24"/>
                  <a:gd name="T6" fmla="*/ 0 w 38"/>
                  <a:gd name="T7" fmla="*/ 0 h 2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8"/>
                  <a:gd name="T13" fmla="*/ 0 h 24"/>
                  <a:gd name="T14" fmla="*/ 38 w 38"/>
                  <a:gd name="T15" fmla="*/ 24 h 2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8" h="24">
                    <a:moveTo>
                      <a:pt x="0" y="0"/>
                    </a:moveTo>
                    <a:lnTo>
                      <a:pt x="2" y="24"/>
                    </a:lnTo>
                    <a:lnTo>
                      <a:pt x="38" y="24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7" name="Group 3087"/>
            <p:cNvGrpSpPr>
              <a:grpSpLocks/>
            </p:cNvGrpSpPr>
            <p:nvPr/>
          </p:nvGrpSpPr>
          <p:grpSpPr bwMode="auto">
            <a:xfrm>
              <a:off x="7621588" y="2960688"/>
              <a:ext cx="119063" cy="88900"/>
              <a:chOff x="4801" y="1865"/>
              <a:chExt cx="75" cy="56"/>
            </a:xfrm>
          </p:grpSpPr>
          <p:sp>
            <p:nvSpPr>
              <p:cNvPr id="53942" name="Rectangle 3085"/>
              <p:cNvSpPr>
                <a:spLocks noChangeArrowheads="1"/>
              </p:cNvSpPr>
              <p:nvPr/>
            </p:nvSpPr>
            <p:spPr bwMode="auto">
              <a:xfrm>
                <a:off x="4801" y="1865"/>
                <a:ext cx="75" cy="5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43" name="Rectangle 3086"/>
              <p:cNvSpPr>
                <a:spLocks noChangeArrowheads="1"/>
              </p:cNvSpPr>
              <p:nvPr/>
            </p:nvSpPr>
            <p:spPr bwMode="auto">
              <a:xfrm>
                <a:off x="4801" y="1865"/>
                <a:ext cx="75" cy="5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8" name="Group 3090"/>
            <p:cNvGrpSpPr>
              <a:grpSpLocks/>
            </p:cNvGrpSpPr>
            <p:nvPr/>
          </p:nvGrpSpPr>
          <p:grpSpPr bwMode="auto">
            <a:xfrm>
              <a:off x="7740650" y="2960688"/>
              <a:ext cx="119063" cy="88900"/>
              <a:chOff x="4876" y="1865"/>
              <a:chExt cx="75" cy="56"/>
            </a:xfrm>
          </p:grpSpPr>
          <p:sp>
            <p:nvSpPr>
              <p:cNvPr id="53940" name="Rectangle 3088"/>
              <p:cNvSpPr>
                <a:spLocks noChangeArrowheads="1"/>
              </p:cNvSpPr>
              <p:nvPr/>
            </p:nvSpPr>
            <p:spPr bwMode="auto">
              <a:xfrm>
                <a:off x="4876" y="1865"/>
                <a:ext cx="75" cy="5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41" name="Rectangle 3089"/>
              <p:cNvSpPr>
                <a:spLocks noChangeArrowheads="1"/>
              </p:cNvSpPr>
              <p:nvPr/>
            </p:nvSpPr>
            <p:spPr bwMode="auto">
              <a:xfrm>
                <a:off x="4876" y="1865"/>
                <a:ext cx="75" cy="5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09" name="Group 3093"/>
            <p:cNvGrpSpPr>
              <a:grpSpLocks/>
            </p:cNvGrpSpPr>
            <p:nvPr/>
          </p:nvGrpSpPr>
          <p:grpSpPr bwMode="auto">
            <a:xfrm>
              <a:off x="7859713" y="2960688"/>
              <a:ext cx="119063" cy="88900"/>
              <a:chOff x="4951" y="1865"/>
              <a:chExt cx="75" cy="56"/>
            </a:xfrm>
          </p:grpSpPr>
          <p:sp>
            <p:nvSpPr>
              <p:cNvPr id="53938" name="Rectangle 3091"/>
              <p:cNvSpPr>
                <a:spLocks noChangeArrowheads="1"/>
              </p:cNvSpPr>
              <p:nvPr/>
            </p:nvSpPr>
            <p:spPr bwMode="auto">
              <a:xfrm>
                <a:off x="4951" y="1865"/>
                <a:ext cx="75" cy="5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39" name="Rectangle 3092"/>
              <p:cNvSpPr>
                <a:spLocks noChangeArrowheads="1"/>
              </p:cNvSpPr>
              <p:nvPr/>
            </p:nvSpPr>
            <p:spPr bwMode="auto">
              <a:xfrm>
                <a:off x="4951" y="1865"/>
                <a:ext cx="75" cy="5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0" name="Group 3096"/>
            <p:cNvGrpSpPr>
              <a:grpSpLocks/>
            </p:cNvGrpSpPr>
            <p:nvPr/>
          </p:nvGrpSpPr>
          <p:grpSpPr bwMode="auto">
            <a:xfrm>
              <a:off x="7978775" y="2960688"/>
              <a:ext cx="119063" cy="88900"/>
              <a:chOff x="5026" y="1865"/>
              <a:chExt cx="75" cy="56"/>
            </a:xfrm>
          </p:grpSpPr>
          <p:sp>
            <p:nvSpPr>
              <p:cNvPr id="53936" name="Rectangle 3094"/>
              <p:cNvSpPr>
                <a:spLocks noChangeArrowheads="1"/>
              </p:cNvSpPr>
              <p:nvPr/>
            </p:nvSpPr>
            <p:spPr bwMode="auto">
              <a:xfrm>
                <a:off x="5026" y="1865"/>
                <a:ext cx="75" cy="5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37" name="Rectangle 3095"/>
              <p:cNvSpPr>
                <a:spLocks noChangeArrowheads="1"/>
              </p:cNvSpPr>
              <p:nvPr/>
            </p:nvSpPr>
            <p:spPr bwMode="auto">
              <a:xfrm>
                <a:off x="5026" y="1865"/>
                <a:ext cx="75" cy="5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1" name="Group 3099"/>
            <p:cNvGrpSpPr>
              <a:grpSpLocks/>
            </p:cNvGrpSpPr>
            <p:nvPr/>
          </p:nvGrpSpPr>
          <p:grpSpPr bwMode="auto">
            <a:xfrm>
              <a:off x="8482013" y="3662363"/>
              <a:ext cx="90488" cy="46038"/>
              <a:chOff x="5343" y="2307"/>
              <a:chExt cx="57" cy="29"/>
            </a:xfrm>
          </p:grpSpPr>
          <p:sp>
            <p:nvSpPr>
              <p:cNvPr id="53934" name="Freeform 3097"/>
              <p:cNvSpPr>
                <a:spLocks/>
              </p:cNvSpPr>
              <p:nvPr/>
            </p:nvSpPr>
            <p:spPr bwMode="auto">
              <a:xfrm>
                <a:off x="5343" y="2307"/>
                <a:ext cx="57" cy="29"/>
              </a:xfrm>
              <a:custGeom>
                <a:avLst/>
                <a:gdLst>
                  <a:gd name="T0" fmla="*/ 0 w 57"/>
                  <a:gd name="T1" fmla="*/ 0 h 29"/>
                  <a:gd name="T2" fmla="*/ 57 w 57"/>
                  <a:gd name="T3" fmla="*/ 0 h 29"/>
                  <a:gd name="T4" fmla="*/ 43 w 57"/>
                  <a:gd name="T5" fmla="*/ 29 h 29"/>
                  <a:gd name="T6" fmla="*/ 4 w 57"/>
                  <a:gd name="T7" fmla="*/ 27 h 29"/>
                  <a:gd name="T8" fmla="*/ 0 w 57"/>
                  <a:gd name="T9" fmla="*/ 0 h 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7"/>
                  <a:gd name="T16" fmla="*/ 0 h 29"/>
                  <a:gd name="T17" fmla="*/ 57 w 57"/>
                  <a:gd name="T18" fmla="*/ 29 h 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7" h="29">
                    <a:moveTo>
                      <a:pt x="0" y="0"/>
                    </a:moveTo>
                    <a:lnTo>
                      <a:pt x="57" y="0"/>
                    </a:lnTo>
                    <a:lnTo>
                      <a:pt x="43" y="29"/>
                    </a:lnTo>
                    <a:lnTo>
                      <a:pt x="4" y="2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35" name="Freeform 3098"/>
              <p:cNvSpPr>
                <a:spLocks/>
              </p:cNvSpPr>
              <p:nvPr/>
            </p:nvSpPr>
            <p:spPr bwMode="auto">
              <a:xfrm>
                <a:off x="5343" y="2307"/>
                <a:ext cx="57" cy="29"/>
              </a:xfrm>
              <a:custGeom>
                <a:avLst/>
                <a:gdLst>
                  <a:gd name="T0" fmla="*/ 0 w 57"/>
                  <a:gd name="T1" fmla="*/ 0 h 29"/>
                  <a:gd name="T2" fmla="*/ 57 w 57"/>
                  <a:gd name="T3" fmla="*/ 0 h 29"/>
                  <a:gd name="T4" fmla="*/ 43 w 57"/>
                  <a:gd name="T5" fmla="*/ 29 h 29"/>
                  <a:gd name="T6" fmla="*/ 4 w 57"/>
                  <a:gd name="T7" fmla="*/ 27 h 29"/>
                  <a:gd name="T8" fmla="*/ 0 w 57"/>
                  <a:gd name="T9" fmla="*/ 0 h 2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7"/>
                  <a:gd name="T16" fmla="*/ 0 h 29"/>
                  <a:gd name="T17" fmla="*/ 57 w 57"/>
                  <a:gd name="T18" fmla="*/ 29 h 2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7" h="29">
                    <a:moveTo>
                      <a:pt x="0" y="0"/>
                    </a:moveTo>
                    <a:lnTo>
                      <a:pt x="57" y="0"/>
                    </a:lnTo>
                    <a:lnTo>
                      <a:pt x="43" y="29"/>
                    </a:lnTo>
                    <a:lnTo>
                      <a:pt x="4" y="27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2" name="Group 3102"/>
            <p:cNvGrpSpPr>
              <a:grpSpLocks/>
            </p:cNvGrpSpPr>
            <p:nvPr/>
          </p:nvGrpSpPr>
          <p:grpSpPr bwMode="auto">
            <a:xfrm>
              <a:off x="5235575" y="3459163"/>
              <a:ext cx="119063" cy="101600"/>
              <a:chOff x="3298" y="2179"/>
              <a:chExt cx="75" cy="64"/>
            </a:xfrm>
          </p:grpSpPr>
          <p:sp>
            <p:nvSpPr>
              <p:cNvPr id="53932" name="Rectangle 3100"/>
              <p:cNvSpPr>
                <a:spLocks noChangeArrowheads="1"/>
              </p:cNvSpPr>
              <p:nvPr/>
            </p:nvSpPr>
            <p:spPr bwMode="auto">
              <a:xfrm>
                <a:off x="3298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33" name="Rectangle 3101"/>
              <p:cNvSpPr>
                <a:spLocks noChangeArrowheads="1"/>
              </p:cNvSpPr>
              <p:nvPr/>
            </p:nvSpPr>
            <p:spPr bwMode="auto">
              <a:xfrm>
                <a:off x="3298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3" name="Group 3105"/>
            <p:cNvGrpSpPr>
              <a:grpSpLocks/>
            </p:cNvGrpSpPr>
            <p:nvPr/>
          </p:nvGrpSpPr>
          <p:grpSpPr bwMode="auto">
            <a:xfrm>
              <a:off x="5116513" y="3355975"/>
              <a:ext cx="119063" cy="103188"/>
              <a:chOff x="3223" y="2114"/>
              <a:chExt cx="75" cy="65"/>
            </a:xfrm>
          </p:grpSpPr>
          <p:sp>
            <p:nvSpPr>
              <p:cNvPr id="53930" name="Rectangle 3103"/>
              <p:cNvSpPr>
                <a:spLocks noChangeArrowheads="1"/>
              </p:cNvSpPr>
              <p:nvPr/>
            </p:nvSpPr>
            <p:spPr bwMode="auto">
              <a:xfrm>
                <a:off x="3223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31" name="Rectangle 3104"/>
              <p:cNvSpPr>
                <a:spLocks noChangeArrowheads="1"/>
              </p:cNvSpPr>
              <p:nvPr/>
            </p:nvSpPr>
            <p:spPr bwMode="auto">
              <a:xfrm>
                <a:off x="3223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4" name="Group 3108"/>
            <p:cNvGrpSpPr>
              <a:grpSpLocks/>
            </p:cNvGrpSpPr>
            <p:nvPr/>
          </p:nvGrpSpPr>
          <p:grpSpPr bwMode="auto">
            <a:xfrm>
              <a:off x="4876800" y="3560763"/>
              <a:ext cx="120650" cy="101600"/>
              <a:chOff x="3072" y="2243"/>
              <a:chExt cx="76" cy="64"/>
            </a:xfrm>
          </p:grpSpPr>
          <p:sp>
            <p:nvSpPr>
              <p:cNvPr id="53928" name="Rectangle 3106"/>
              <p:cNvSpPr>
                <a:spLocks noChangeArrowheads="1"/>
              </p:cNvSpPr>
              <p:nvPr/>
            </p:nvSpPr>
            <p:spPr bwMode="auto">
              <a:xfrm>
                <a:off x="3072" y="2243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29" name="Rectangle 3107"/>
              <p:cNvSpPr>
                <a:spLocks noChangeArrowheads="1"/>
              </p:cNvSpPr>
              <p:nvPr/>
            </p:nvSpPr>
            <p:spPr bwMode="auto">
              <a:xfrm>
                <a:off x="3072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5" name="Group 3111"/>
            <p:cNvGrpSpPr>
              <a:grpSpLocks/>
            </p:cNvGrpSpPr>
            <p:nvPr/>
          </p:nvGrpSpPr>
          <p:grpSpPr bwMode="auto">
            <a:xfrm>
              <a:off x="4786313" y="3816350"/>
              <a:ext cx="179388" cy="153988"/>
              <a:chOff x="3015" y="2404"/>
              <a:chExt cx="113" cy="97"/>
            </a:xfrm>
          </p:grpSpPr>
          <p:sp>
            <p:nvSpPr>
              <p:cNvPr id="53926" name="Rectangle 3109"/>
              <p:cNvSpPr>
                <a:spLocks noChangeArrowheads="1"/>
              </p:cNvSpPr>
              <p:nvPr/>
            </p:nvSpPr>
            <p:spPr bwMode="auto">
              <a:xfrm>
                <a:off x="3015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27" name="Rectangle 3110"/>
              <p:cNvSpPr>
                <a:spLocks noChangeArrowheads="1"/>
              </p:cNvSpPr>
              <p:nvPr/>
            </p:nvSpPr>
            <p:spPr bwMode="auto">
              <a:xfrm>
                <a:off x="3015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6" name="Group 3114"/>
            <p:cNvGrpSpPr>
              <a:grpSpLocks/>
            </p:cNvGrpSpPr>
            <p:nvPr/>
          </p:nvGrpSpPr>
          <p:grpSpPr bwMode="auto">
            <a:xfrm>
              <a:off x="4786313" y="3662363"/>
              <a:ext cx="179388" cy="153988"/>
              <a:chOff x="3015" y="2307"/>
              <a:chExt cx="113" cy="97"/>
            </a:xfrm>
          </p:grpSpPr>
          <p:sp>
            <p:nvSpPr>
              <p:cNvPr id="53924" name="Rectangle 3112"/>
              <p:cNvSpPr>
                <a:spLocks noChangeArrowheads="1"/>
              </p:cNvSpPr>
              <p:nvPr/>
            </p:nvSpPr>
            <p:spPr bwMode="auto">
              <a:xfrm>
                <a:off x="3015" y="230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25" name="Rectangle 3113"/>
              <p:cNvSpPr>
                <a:spLocks noChangeArrowheads="1"/>
              </p:cNvSpPr>
              <p:nvPr/>
            </p:nvSpPr>
            <p:spPr bwMode="auto">
              <a:xfrm>
                <a:off x="3015" y="230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7" name="Group 3117"/>
            <p:cNvGrpSpPr>
              <a:grpSpLocks/>
            </p:cNvGrpSpPr>
            <p:nvPr/>
          </p:nvGrpSpPr>
          <p:grpSpPr bwMode="auto">
            <a:xfrm>
              <a:off x="4606925" y="3816350"/>
              <a:ext cx="179388" cy="153988"/>
              <a:chOff x="2902" y="2404"/>
              <a:chExt cx="113" cy="97"/>
            </a:xfrm>
          </p:grpSpPr>
          <p:sp>
            <p:nvSpPr>
              <p:cNvPr id="53922" name="Rectangle 3115"/>
              <p:cNvSpPr>
                <a:spLocks noChangeArrowheads="1"/>
              </p:cNvSpPr>
              <p:nvPr/>
            </p:nvSpPr>
            <p:spPr bwMode="auto">
              <a:xfrm>
                <a:off x="2902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23" name="Rectangle 3116"/>
              <p:cNvSpPr>
                <a:spLocks noChangeArrowheads="1"/>
              </p:cNvSpPr>
              <p:nvPr/>
            </p:nvSpPr>
            <p:spPr bwMode="auto">
              <a:xfrm>
                <a:off x="2902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8" name="Group 3120"/>
            <p:cNvGrpSpPr>
              <a:grpSpLocks/>
            </p:cNvGrpSpPr>
            <p:nvPr/>
          </p:nvGrpSpPr>
          <p:grpSpPr bwMode="auto">
            <a:xfrm>
              <a:off x="4429125" y="3816350"/>
              <a:ext cx="177800" cy="153988"/>
              <a:chOff x="2790" y="2404"/>
              <a:chExt cx="112" cy="97"/>
            </a:xfrm>
          </p:grpSpPr>
          <p:sp>
            <p:nvSpPr>
              <p:cNvPr id="53920" name="Rectangle 3118"/>
              <p:cNvSpPr>
                <a:spLocks noChangeArrowheads="1"/>
              </p:cNvSpPr>
              <p:nvPr/>
            </p:nvSpPr>
            <p:spPr bwMode="auto">
              <a:xfrm>
                <a:off x="2790" y="240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21" name="Rectangle 3119"/>
              <p:cNvSpPr>
                <a:spLocks noChangeArrowheads="1"/>
              </p:cNvSpPr>
              <p:nvPr/>
            </p:nvSpPr>
            <p:spPr bwMode="auto">
              <a:xfrm>
                <a:off x="2790" y="240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19" name="Group 3123"/>
            <p:cNvGrpSpPr>
              <a:grpSpLocks/>
            </p:cNvGrpSpPr>
            <p:nvPr/>
          </p:nvGrpSpPr>
          <p:grpSpPr bwMode="auto">
            <a:xfrm>
              <a:off x="4249738" y="3816350"/>
              <a:ext cx="179388" cy="153988"/>
              <a:chOff x="2677" y="2404"/>
              <a:chExt cx="113" cy="97"/>
            </a:xfrm>
          </p:grpSpPr>
          <p:sp>
            <p:nvSpPr>
              <p:cNvPr id="53918" name="Rectangle 3121"/>
              <p:cNvSpPr>
                <a:spLocks noChangeArrowheads="1"/>
              </p:cNvSpPr>
              <p:nvPr/>
            </p:nvSpPr>
            <p:spPr bwMode="auto">
              <a:xfrm>
                <a:off x="2677" y="240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19" name="Rectangle 3122"/>
              <p:cNvSpPr>
                <a:spLocks noChangeArrowheads="1"/>
              </p:cNvSpPr>
              <p:nvPr/>
            </p:nvSpPr>
            <p:spPr bwMode="auto">
              <a:xfrm>
                <a:off x="2677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0" name="Group 3126"/>
            <p:cNvGrpSpPr>
              <a:grpSpLocks/>
            </p:cNvGrpSpPr>
            <p:nvPr/>
          </p:nvGrpSpPr>
          <p:grpSpPr bwMode="auto">
            <a:xfrm>
              <a:off x="4070350" y="3970338"/>
              <a:ext cx="179388" cy="152400"/>
              <a:chOff x="2564" y="2501"/>
              <a:chExt cx="113" cy="96"/>
            </a:xfrm>
          </p:grpSpPr>
          <p:sp>
            <p:nvSpPr>
              <p:cNvPr id="53916" name="Rectangle 3124"/>
              <p:cNvSpPr>
                <a:spLocks noChangeArrowheads="1"/>
              </p:cNvSpPr>
              <p:nvPr/>
            </p:nvSpPr>
            <p:spPr bwMode="auto">
              <a:xfrm>
                <a:off x="2564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17" name="Rectangle 3125"/>
              <p:cNvSpPr>
                <a:spLocks noChangeArrowheads="1"/>
              </p:cNvSpPr>
              <p:nvPr/>
            </p:nvSpPr>
            <p:spPr bwMode="auto">
              <a:xfrm>
                <a:off x="2564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1" name="Group 3129"/>
            <p:cNvGrpSpPr>
              <a:grpSpLocks/>
            </p:cNvGrpSpPr>
            <p:nvPr/>
          </p:nvGrpSpPr>
          <p:grpSpPr bwMode="auto">
            <a:xfrm>
              <a:off x="4070350" y="4122738"/>
              <a:ext cx="179388" cy="153988"/>
              <a:chOff x="2564" y="2597"/>
              <a:chExt cx="113" cy="97"/>
            </a:xfrm>
          </p:grpSpPr>
          <p:sp>
            <p:nvSpPr>
              <p:cNvPr id="53914" name="Rectangle 3127"/>
              <p:cNvSpPr>
                <a:spLocks noChangeArrowheads="1"/>
              </p:cNvSpPr>
              <p:nvPr/>
            </p:nvSpPr>
            <p:spPr bwMode="auto">
              <a:xfrm>
                <a:off x="2564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15" name="Rectangle 3128"/>
              <p:cNvSpPr>
                <a:spLocks noChangeArrowheads="1"/>
              </p:cNvSpPr>
              <p:nvPr/>
            </p:nvSpPr>
            <p:spPr bwMode="auto">
              <a:xfrm>
                <a:off x="2564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2" name="Group 3132"/>
            <p:cNvGrpSpPr>
              <a:grpSpLocks/>
            </p:cNvGrpSpPr>
            <p:nvPr/>
          </p:nvGrpSpPr>
          <p:grpSpPr bwMode="auto">
            <a:xfrm>
              <a:off x="4070350" y="4276725"/>
              <a:ext cx="179388" cy="153988"/>
              <a:chOff x="2564" y="2694"/>
              <a:chExt cx="113" cy="97"/>
            </a:xfrm>
          </p:grpSpPr>
          <p:sp>
            <p:nvSpPr>
              <p:cNvPr id="53912" name="Rectangle 3130"/>
              <p:cNvSpPr>
                <a:spLocks noChangeArrowheads="1"/>
              </p:cNvSpPr>
              <p:nvPr/>
            </p:nvSpPr>
            <p:spPr bwMode="auto">
              <a:xfrm>
                <a:off x="2564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13" name="Rectangle 3131"/>
              <p:cNvSpPr>
                <a:spLocks noChangeArrowheads="1"/>
              </p:cNvSpPr>
              <p:nvPr/>
            </p:nvSpPr>
            <p:spPr bwMode="auto">
              <a:xfrm>
                <a:off x="2564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3" name="Group 3135"/>
            <p:cNvGrpSpPr>
              <a:grpSpLocks/>
            </p:cNvGrpSpPr>
            <p:nvPr/>
          </p:nvGrpSpPr>
          <p:grpSpPr bwMode="auto">
            <a:xfrm>
              <a:off x="4070350" y="4583113"/>
              <a:ext cx="179388" cy="153988"/>
              <a:chOff x="2564" y="2887"/>
              <a:chExt cx="113" cy="97"/>
            </a:xfrm>
          </p:grpSpPr>
          <p:sp>
            <p:nvSpPr>
              <p:cNvPr id="53910" name="Rectangle 3133"/>
              <p:cNvSpPr>
                <a:spLocks noChangeArrowheads="1"/>
              </p:cNvSpPr>
              <p:nvPr/>
            </p:nvSpPr>
            <p:spPr bwMode="auto">
              <a:xfrm>
                <a:off x="2564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11" name="Rectangle 3134"/>
              <p:cNvSpPr>
                <a:spLocks noChangeArrowheads="1"/>
              </p:cNvSpPr>
              <p:nvPr/>
            </p:nvSpPr>
            <p:spPr bwMode="auto">
              <a:xfrm>
                <a:off x="2564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4" name="Group 3138"/>
            <p:cNvGrpSpPr>
              <a:grpSpLocks/>
            </p:cNvGrpSpPr>
            <p:nvPr/>
          </p:nvGrpSpPr>
          <p:grpSpPr bwMode="auto">
            <a:xfrm>
              <a:off x="3892550" y="4583113"/>
              <a:ext cx="177800" cy="153988"/>
              <a:chOff x="2452" y="2887"/>
              <a:chExt cx="112" cy="97"/>
            </a:xfrm>
          </p:grpSpPr>
          <p:sp>
            <p:nvSpPr>
              <p:cNvPr id="53908" name="Rectangle 3136"/>
              <p:cNvSpPr>
                <a:spLocks noChangeArrowheads="1"/>
              </p:cNvSpPr>
              <p:nvPr/>
            </p:nvSpPr>
            <p:spPr bwMode="auto">
              <a:xfrm>
                <a:off x="2452" y="288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09" name="Rectangle 3137"/>
              <p:cNvSpPr>
                <a:spLocks noChangeArrowheads="1"/>
              </p:cNvSpPr>
              <p:nvPr/>
            </p:nvSpPr>
            <p:spPr bwMode="auto">
              <a:xfrm>
                <a:off x="2452" y="288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5" name="Group 3141"/>
            <p:cNvGrpSpPr>
              <a:grpSpLocks/>
            </p:cNvGrpSpPr>
            <p:nvPr/>
          </p:nvGrpSpPr>
          <p:grpSpPr bwMode="auto">
            <a:xfrm>
              <a:off x="3713163" y="4583113"/>
              <a:ext cx="179388" cy="153988"/>
              <a:chOff x="2339" y="2887"/>
              <a:chExt cx="113" cy="97"/>
            </a:xfrm>
          </p:grpSpPr>
          <p:sp>
            <p:nvSpPr>
              <p:cNvPr id="53906" name="Rectangle 3139"/>
              <p:cNvSpPr>
                <a:spLocks noChangeArrowheads="1"/>
              </p:cNvSpPr>
              <p:nvPr/>
            </p:nvSpPr>
            <p:spPr bwMode="auto">
              <a:xfrm>
                <a:off x="2339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07" name="Rectangle 3140"/>
              <p:cNvSpPr>
                <a:spLocks noChangeArrowheads="1"/>
              </p:cNvSpPr>
              <p:nvPr/>
            </p:nvSpPr>
            <p:spPr bwMode="auto">
              <a:xfrm>
                <a:off x="2339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6" name="Group 3144"/>
            <p:cNvGrpSpPr>
              <a:grpSpLocks/>
            </p:cNvGrpSpPr>
            <p:nvPr/>
          </p:nvGrpSpPr>
          <p:grpSpPr bwMode="auto">
            <a:xfrm>
              <a:off x="3713163" y="4430713"/>
              <a:ext cx="179388" cy="152400"/>
              <a:chOff x="2339" y="2791"/>
              <a:chExt cx="113" cy="96"/>
            </a:xfrm>
          </p:grpSpPr>
          <p:sp>
            <p:nvSpPr>
              <p:cNvPr id="53904" name="Rectangle 3142"/>
              <p:cNvSpPr>
                <a:spLocks noChangeArrowheads="1"/>
              </p:cNvSpPr>
              <p:nvPr/>
            </p:nvSpPr>
            <p:spPr bwMode="auto">
              <a:xfrm>
                <a:off x="2339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05" name="Rectangle 3143"/>
              <p:cNvSpPr>
                <a:spLocks noChangeArrowheads="1"/>
              </p:cNvSpPr>
              <p:nvPr/>
            </p:nvSpPr>
            <p:spPr bwMode="auto">
              <a:xfrm>
                <a:off x="2339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7" name="Group 3147"/>
            <p:cNvGrpSpPr>
              <a:grpSpLocks/>
            </p:cNvGrpSpPr>
            <p:nvPr/>
          </p:nvGrpSpPr>
          <p:grpSpPr bwMode="auto">
            <a:xfrm>
              <a:off x="3713163" y="4276725"/>
              <a:ext cx="179388" cy="153988"/>
              <a:chOff x="2339" y="2694"/>
              <a:chExt cx="113" cy="97"/>
            </a:xfrm>
          </p:grpSpPr>
          <p:sp>
            <p:nvSpPr>
              <p:cNvPr id="53902" name="Rectangle 3145"/>
              <p:cNvSpPr>
                <a:spLocks noChangeArrowheads="1"/>
              </p:cNvSpPr>
              <p:nvPr/>
            </p:nvSpPr>
            <p:spPr bwMode="auto">
              <a:xfrm>
                <a:off x="2339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03" name="Rectangle 3146"/>
              <p:cNvSpPr>
                <a:spLocks noChangeArrowheads="1"/>
              </p:cNvSpPr>
              <p:nvPr/>
            </p:nvSpPr>
            <p:spPr bwMode="auto">
              <a:xfrm>
                <a:off x="2339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8" name="Group 3150"/>
            <p:cNvGrpSpPr>
              <a:grpSpLocks/>
            </p:cNvGrpSpPr>
            <p:nvPr/>
          </p:nvGrpSpPr>
          <p:grpSpPr bwMode="auto">
            <a:xfrm>
              <a:off x="6038850" y="4737100"/>
              <a:ext cx="179388" cy="152400"/>
              <a:chOff x="3804" y="2984"/>
              <a:chExt cx="113" cy="96"/>
            </a:xfrm>
          </p:grpSpPr>
          <p:sp>
            <p:nvSpPr>
              <p:cNvPr id="53900" name="Rectangle 3148"/>
              <p:cNvSpPr>
                <a:spLocks noChangeArrowheads="1"/>
              </p:cNvSpPr>
              <p:nvPr/>
            </p:nvSpPr>
            <p:spPr bwMode="auto">
              <a:xfrm>
                <a:off x="3804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901" name="Rectangle 3149"/>
              <p:cNvSpPr>
                <a:spLocks noChangeArrowheads="1"/>
              </p:cNvSpPr>
              <p:nvPr/>
            </p:nvSpPr>
            <p:spPr bwMode="auto">
              <a:xfrm>
                <a:off x="3804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29" name="Group 3153"/>
            <p:cNvGrpSpPr>
              <a:grpSpLocks/>
            </p:cNvGrpSpPr>
            <p:nvPr/>
          </p:nvGrpSpPr>
          <p:grpSpPr bwMode="auto">
            <a:xfrm>
              <a:off x="6038850" y="4583113"/>
              <a:ext cx="179388" cy="153988"/>
              <a:chOff x="3804" y="2887"/>
              <a:chExt cx="113" cy="97"/>
            </a:xfrm>
          </p:grpSpPr>
          <p:sp>
            <p:nvSpPr>
              <p:cNvPr id="53898" name="Rectangle 3151"/>
              <p:cNvSpPr>
                <a:spLocks noChangeArrowheads="1"/>
              </p:cNvSpPr>
              <p:nvPr/>
            </p:nvSpPr>
            <p:spPr bwMode="auto">
              <a:xfrm>
                <a:off x="3804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99" name="Rectangle 3152"/>
              <p:cNvSpPr>
                <a:spLocks noChangeArrowheads="1"/>
              </p:cNvSpPr>
              <p:nvPr/>
            </p:nvSpPr>
            <p:spPr bwMode="auto">
              <a:xfrm>
                <a:off x="3804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0" name="Group 3156"/>
            <p:cNvGrpSpPr>
              <a:grpSpLocks/>
            </p:cNvGrpSpPr>
            <p:nvPr/>
          </p:nvGrpSpPr>
          <p:grpSpPr bwMode="auto">
            <a:xfrm>
              <a:off x="6038850" y="4276725"/>
              <a:ext cx="179388" cy="153988"/>
              <a:chOff x="3804" y="2694"/>
              <a:chExt cx="113" cy="97"/>
            </a:xfrm>
          </p:grpSpPr>
          <p:sp>
            <p:nvSpPr>
              <p:cNvPr id="53896" name="Rectangle 3154"/>
              <p:cNvSpPr>
                <a:spLocks noChangeArrowheads="1"/>
              </p:cNvSpPr>
              <p:nvPr/>
            </p:nvSpPr>
            <p:spPr bwMode="auto">
              <a:xfrm>
                <a:off x="3804" y="269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97" name="Rectangle 3155"/>
              <p:cNvSpPr>
                <a:spLocks noChangeArrowheads="1"/>
              </p:cNvSpPr>
              <p:nvPr/>
            </p:nvSpPr>
            <p:spPr bwMode="auto">
              <a:xfrm>
                <a:off x="3804" y="269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1" name="Group 3159"/>
            <p:cNvGrpSpPr>
              <a:grpSpLocks/>
            </p:cNvGrpSpPr>
            <p:nvPr/>
          </p:nvGrpSpPr>
          <p:grpSpPr bwMode="auto">
            <a:xfrm>
              <a:off x="6218238" y="4122738"/>
              <a:ext cx="179388" cy="153988"/>
              <a:chOff x="3917" y="2597"/>
              <a:chExt cx="113" cy="97"/>
            </a:xfrm>
          </p:grpSpPr>
          <p:sp>
            <p:nvSpPr>
              <p:cNvPr id="53894" name="Rectangle 3157"/>
              <p:cNvSpPr>
                <a:spLocks noChangeArrowheads="1"/>
              </p:cNvSpPr>
              <p:nvPr/>
            </p:nvSpPr>
            <p:spPr bwMode="auto">
              <a:xfrm>
                <a:off x="3917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95" name="Rectangle 3158"/>
              <p:cNvSpPr>
                <a:spLocks noChangeArrowheads="1"/>
              </p:cNvSpPr>
              <p:nvPr/>
            </p:nvSpPr>
            <p:spPr bwMode="auto">
              <a:xfrm>
                <a:off x="3917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2" name="Group 3162"/>
            <p:cNvGrpSpPr>
              <a:grpSpLocks/>
            </p:cNvGrpSpPr>
            <p:nvPr/>
          </p:nvGrpSpPr>
          <p:grpSpPr bwMode="auto">
            <a:xfrm>
              <a:off x="6218238" y="4430713"/>
              <a:ext cx="179388" cy="152400"/>
              <a:chOff x="3917" y="2791"/>
              <a:chExt cx="113" cy="96"/>
            </a:xfrm>
          </p:grpSpPr>
          <p:sp>
            <p:nvSpPr>
              <p:cNvPr id="53892" name="Rectangle 3160"/>
              <p:cNvSpPr>
                <a:spLocks noChangeArrowheads="1"/>
              </p:cNvSpPr>
              <p:nvPr/>
            </p:nvSpPr>
            <p:spPr bwMode="auto">
              <a:xfrm>
                <a:off x="3917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93" name="Rectangle 3161"/>
              <p:cNvSpPr>
                <a:spLocks noChangeArrowheads="1"/>
              </p:cNvSpPr>
              <p:nvPr/>
            </p:nvSpPr>
            <p:spPr bwMode="auto">
              <a:xfrm>
                <a:off x="3917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3" name="Group 3165"/>
            <p:cNvGrpSpPr>
              <a:grpSpLocks/>
            </p:cNvGrpSpPr>
            <p:nvPr/>
          </p:nvGrpSpPr>
          <p:grpSpPr bwMode="auto">
            <a:xfrm>
              <a:off x="5861050" y="4122738"/>
              <a:ext cx="177800" cy="153988"/>
              <a:chOff x="3692" y="2597"/>
              <a:chExt cx="112" cy="97"/>
            </a:xfrm>
          </p:grpSpPr>
          <p:sp>
            <p:nvSpPr>
              <p:cNvPr id="53890" name="Rectangle 3163"/>
              <p:cNvSpPr>
                <a:spLocks noChangeArrowheads="1"/>
              </p:cNvSpPr>
              <p:nvPr/>
            </p:nvSpPr>
            <p:spPr bwMode="auto">
              <a:xfrm>
                <a:off x="3692" y="259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91" name="Rectangle 3164"/>
              <p:cNvSpPr>
                <a:spLocks noChangeArrowheads="1"/>
              </p:cNvSpPr>
              <p:nvPr/>
            </p:nvSpPr>
            <p:spPr bwMode="auto">
              <a:xfrm>
                <a:off x="3692" y="259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4" name="Group 3168"/>
            <p:cNvGrpSpPr>
              <a:grpSpLocks/>
            </p:cNvGrpSpPr>
            <p:nvPr/>
          </p:nvGrpSpPr>
          <p:grpSpPr bwMode="auto">
            <a:xfrm>
              <a:off x="5502275" y="3970338"/>
              <a:ext cx="179388" cy="152400"/>
              <a:chOff x="3466" y="2501"/>
              <a:chExt cx="113" cy="96"/>
            </a:xfrm>
          </p:grpSpPr>
          <p:sp>
            <p:nvSpPr>
              <p:cNvPr id="53888" name="Rectangle 3166"/>
              <p:cNvSpPr>
                <a:spLocks noChangeArrowheads="1"/>
              </p:cNvSpPr>
              <p:nvPr/>
            </p:nvSpPr>
            <p:spPr bwMode="auto">
              <a:xfrm>
                <a:off x="3466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89" name="Rectangle 3167"/>
              <p:cNvSpPr>
                <a:spLocks noChangeArrowheads="1"/>
              </p:cNvSpPr>
              <p:nvPr/>
            </p:nvSpPr>
            <p:spPr bwMode="auto">
              <a:xfrm>
                <a:off x="3466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5" name="Group 3171"/>
            <p:cNvGrpSpPr>
              <a:grpSpLocks/>
            </p:cNvGrpSpPr>
            <p:nvPr/>
          </p:nvGrpSpPr>
          <p:grpSpPr bwMode="auto">
            <a:xfrm>
              <a:off x="6575425" y="4737100"/>
              <a:ext cx="179388" cy="152400"/>
              <a:chOff x="4142" y="2984"/>
              <a:chExt cx="113" cy="96"/>
            </a:xfrm>
          </p:grpSpPr>
          <p:sp>
            <p:nvSpPr>
              <p:cNvPr id="53886" name="Rectangle 3169"/>
              <p:cNvSpPr>
                <a:spLocks noChangeArrowheads="1"/>
              </p:cNvSpPr>
              <p:nvPr/>
            </p:nvSpPr>
            <p:spPr bwMode="auto">
              <a:xfrm>
                <a:off x="4142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87" name="Rectangle 3170"/>
              <p:cNvSpPr>
                <a:spLocks noChangeArrowheads="1"/>
              </p:cNvSpPr>
              <p:nvPr/>
            </p:nvSpPr>
            <p:spPr bwMode="auto">
              <a:xfrm>
                <a:off x="4142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6" name="Group 3174"/>
            <p:cNvGrpSpPr>
              <a:grpSpLocks/>
            </p:cNvGrpSpPr>
            <p:nvPr/>
          </p:nvGrpSpPr>
          <p:grpSpPr bwMode="auto">
            <a:xfrm>
              <a:off x="7113588" y="4737100"/>
              <a:ext cx="177800" cy="152400"/>
              <a:chOff x="4481" y="2984"/>
              <a:chExt cx="112" cy="96"/>
            </a:xfrm>
          </p:grpSpPr>
          <p:sp>
            <p:nvSpPr>
              <p:cNvPr id="53884" name="Rectangle 3172"/>
              <p:cNvSpPr>
                <a:spLocks noChangeArrowheads="1"/>
              </p:cNvSpPr>
              <p:nvPr/>
            </p:nvSpPr>
            <p:spPr bwMode="auto">
              <a:xfrm>
                <a:off x="4481" y="2984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85" name="Rectangle 3173"/>
              <p:cNvSpPr>
                <a:spLocks noChangeArrowheads="1"/>
              </p:cNvSpPr>
              <p:nvPr/>
            </p:nvSpPr>
            <p:spPr bwMode="auto">
              <a:xfrm>
                <a:off x="4481" y="2984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7" name="Group 3177"/>
            <p:cNvGrpSpPr>
              <a:grpSpLocks/>
            </p:cNvGrpSpPr>
            <p:nvPr/>
          </p:nvGrpSpPr>
          <p:grpSpPr bwMode="auto">
            <a:xfrm>
              <a:off x="6934200" y="4430713"/>
              <a:ext cx="179388" cy="152400"/>
              <a:chOff x="4368" y="2791"/>
              <a:chExt cx="113" cy="96"/>
            </a:xfrm>
          </p:grpSpPr>
          <p:sp>
            <p:nvSpPr>
              <p:cNvPr id="53882" name="Rectangle 3175"/>
              <p:cNvSpPr>
                <a:spLocks noChangeArrowheads="1"/>
              </p:cNvSpPr>
              <p:nvPr/>
            </p:nvSpPr>
            <p:spPr bwMode="auto">
              <a:xfrm>
                <a:off x="4368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83" name="Rectangle 3176"/>
              <p:cNvSpPr>
                <a:spLocks noChangeArrowheads="1"/>
              </p:cNvSpPr>
              <p:nvPr/>
            </p:nvSpPr>
            <p:spPr bwMode="auto">
              <a:xfrm>
                <a:off x="4368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8" name="Group 3180"/>
            <p:cNvGrpSpPr>
              <a:grpSpLocks/>
            </p:cNvGrpSpPr>
            <p:nvPr/>
          </p:nvGrpSpPr>
          <p:grpSpPr bwMode="auto">
            <a:xfrm>
              <a:off x="7113588" y="4430713"/>
              <a:ext cx="177800" cy="152400"/>
              <a:chOff x="4481" y="2791"/>
              <a:chExt cx="112" cy="96"/>
            </a:xfrm>
          </p:grpSpPr>
          <p:sp>
            <p:nvSpPr>
              <p:cNvPr id="53880" name="Rectangle 3178"/>
              <p:cNvSpPr>
                <a:spLocks noChangeArrowheads="1"/>
              </p:cNvSpPr>
              <p:nvPr/>
            </p:nvSpPr>
            <p:spPr bwMode="auto">
              <a:xfrm>
                <a:off x="4481" y="279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81" name="Rectangle 3179"/>
              <p:cNvSpPr>
                <a:spLocks noChangeArrowheads="1"/>
              </p:cNvSpPr>
              <p:nvPr/>
            </p:nvSpPr>
            <p:spPr bwMode="auto">
              <a:xfrm>
                <a:off x="4481" y="279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39" name="Group 3183"/>
            <p:cNvGrpSpPr>
              <a:grpSpLocks/>
            </p:cNvGrpSpPr>
            <p:nvPr/>
          </p:nvGrpSpPr>
          <p:grpSpPr bwMode="auto">
            <a:xfrm>
              <a:off x="7291388" y="4430713"/>
              <a:ext cx="179388" cy="152400"/>
              <a:chOff x="4593" y="2791"/>
              <a:chExt cx="113" cy="96"/>
            </a:xfrm>
          </p:grpSpPr>
          <p:sp>
            <p:nvSpPr>
              <p:cNvPr id="53878" name="Rectangle 3181"/>
              <p:cNvSpPr>
                <a:spLocks noChangeArrowheads="1"/>
              </p:cNvSpPr>
              <p:nvPr/>
            </p:nvSpPr>
            <p:spPr bwMode="auto">
              <a:xfrm>
                <a:off x="4593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79" name="Rectangle 3182"/>
              <p:cNvSpPr>
                <a:spLocks noChangeArrowheads="1"/>
              </p:cNvSpPr>
              <p:nvPr/>
            </p:nvSpPr>
            <p:spPr bwMode="auto">
              <a:xfrm>
                <a:off x="4593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0" name="Group 3186"/>
            <p:cNvGrpSpPr>
              <a:grpSpLocks/>
            </p:cNvGrpSpPr>
            <p:nvPr/>
          </p:nvGrpSpPr>
          <p:grpSpPr bwMode="auto">
            <a:xfrm>
              <a:off x="7113588" y="4122738"/>
              <a:ext cx="177800" cy="153988"/>
              <a:chOff x="4481" y="2597"/>
              <a:chExt cx="112" cy="97"/>
            </a:xfrm>
          </p:grpSpPr>
          <p:sp>
            <p:nvSpPr>
              <p:cNvPr id="53876" name="Rectangle 3184"/>
              <p:cNvSpPr>
                <a:spLocks noChangeArrowheads="1"/>
              </p:cNvSpPr>
              <p:nvPr/>
            </p:nvSpPr>
            <p:spPr bwMode="auto">
              <a:xfrm>
                <a:off x="4481" y="2597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77" name="Rectangle 3185"/>
              <p:cNvSpPr>
                <a:spLocks noChangeArrowheads="1"/>
              </p:cNvSpPr>
              <p:nvPr/>
            </p:nvSpPr>
            <p:spPr bwMode="auto">
              <a:xfrm>
                <a:off x="4481" y="2597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1" name="Group 3189"/>
            <p:cNvGrpSpPr>
              <a:grpSpLocks/>
            </p:cNvGrpSpPr>
            <p:nvPr/>
          </p:nvGrpSpPr>
          <p:grpSpPr bwMode="auto">
            <a:xfrm>
              <a:off x="7291388" y="3970338"/>
              <a:ext cx="179388" cy="152400"/>
              <a:chOff x="4593" y="2501"/>
              <a:chExt cx="113" cy="96"/>
            </a:xfrm>
          </p:grpSpPr>
          <p:sp>
            <p:nvSpPr>
              <p:cNvPr id="53874" name="Rectangle 3187"/>
              <p:cNvSpPr>
                <a:spLocks noChangeArrowheads="1"/>
              </p:cNvSpPr>
              <p:nvPr/>
            </p:nvSpPr>
            <p:spPr bwMode="auto">
              <a:xfrm>
                <a:off x="4593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75" name="Rectangle 3188"/>
              <p:cNvSpPr>
                <a:spLocks noChangeArrowheads="1"/>
              </p:cNvSpPr>
              <p:nvPr/>
            </p:nvSpPr>
            <p:spPr bwMode="auto">
              <a:xfrm>
                <a:off x="4593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2" name="Group 3192"/>
            <p:cNvGrpSpPr>
              <a:grpSpLocks/>
            </p:cNvGrpSpPr>
            <p:nvPr/>
          </p:nvGrpSpPr>
          <p:grpSpPr bwMode="auto">
            <a:xfrm>
              <a:off x="7470775" y="4122738"/>
              <a:ext cx="179388" cy="153988"/>
              <a:chOff x="4706" y="2597"/>
              <a:chExt cx="113" cy="97"/>
            </a:xfrm>
          </p:grpSpPr>
          <p:sp>
            <p:nvSpPr>
              <p:cNvPr id="53872" name="Rectangle 3190"/>
              <p:cNvSpPr>
                <a:spLocks noChangeArrowheads="1"/>
              </p:cNvSpPr>
              <p:nvPr/>
            </p:nvSpPr>
            <p:spPr bwMode="auto">
              <a:xfrm>
                <a:off x="4706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73" name="Rectangle 3191"/>
              <p:cNvSpPr>
                <a:spLocks noChangeArrowheads="1"/>
              </p:cNvSpPr>
              <p:nvPr/>
            </p:nvSpPr>
            <p:spPr bwMode="auto">
              <a:xfrm>
                <a:off x="4706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3" name="Group 3195"/>
            <p:cNvGrpSpPr>
              <a:grpSpLocks/>
            </p:cNvGrpSpPr>
            <p:nvPr/>
          </p:nvGrpSpPr>
          <p:grpSpPr bwMode="auto">
            <a:xfrm>
              <a:off x="7650163" y="4276725"/>
              <a:ext cx="177800" cy="153988"/>
              <a:chOff x="4819" y="2694"/>
              <a:chExt cx="112" cy="97"/>
            </a:xfrm>
          </p:grpSpPr>
          <p:sp>
            <p:nvSpPr>
              <p:cNvPr id="53870" name="Rectangle 3193"/>
              <p:cNvSpPr>
                <a:spLocks noChangeArrowheads="1"/>
              </p:cNvSpPr>
              <p:nvPr/>
            </p:nvSpPr>
            <p:spPr bwMode="auto">
              <a:xfrm>
                <a:off x="4819" y="269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71" name="Rectangle 3194"/>
              <p:cNvSpPr>
                <a:spLocks noChangeArrowheads="1"/>
              </p:cNvSpPr>
              <p:nvPr/>
            </p:nvSpPr>
            <p:spPr bwMode="auto">
              <a:xfrm>
                <a:off x="4819" y="269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4" name="Group 3198"/>
            <p:cNvGrpSpPr>
              <a:grpSpLocks/>
            </p:cNvGrpSpPr>
            <p:nvPr/>
          </p:nvGrpSpPr>
          <p:grpSpPr bwMode="auto">
            <a:xfrm>
              <a:off x="7827963" y="4122738"/>
              <a:ext cx="179388" cy="153988"/>
              <a:chOff x="4931" y="2597"/>
              <a:chExt cx="113" cy="97"/>
            </a:xfrm>
          </p:grpSpPr>
          <p:sp>
            <p:nvSpPr>
              <p:cNvPr id="53868" name="Rectangle 3196"/>
              <p:cNvSpPr>
                <a:spLocks noChangeArrowheads="1"/>
              </p:cNvSpPr>
              <p:nvPr/>
            </p:nvSpPr>
            <p:spPr bwMode="auto">
              <a:xfrm>
                <a:off x="4931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69" name="Rectangle 3197"/>
              <p:cNvSpPr>
                <a:spLocks noChangeArrowheads="1"/>
              </p:cNvSpPr>
              <p:nvPr/>
            </p:nvSpPr>
            <p:spPr bwMode="auto">
              <a:xfrm>
                <a:off x="4931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5" name="Group 3201"/>
            <p:cNvGrpSpPr>
              <a:grpSpLocks/>
            </p:cNvGrpSpPr>
            <p:nvPr/>
          </p:nvGrpSpPr>
          <p:grpSpPr bwMode="auto">
            <a:xfrm>
              <a:off x="7650163" y="3970338"/>
              <a:ext cx="177800" cy="152400"/>
              <a:chOff x="4819" y="2501"/>
              <a:chExt cx="112" cy="96"/>
            </a:xfrm>
          </p:grpSpPr>
          <p:sp>
            <p:nvSpPr>
              <p:cNvPr id="53866" name="Rectangle 3199"/>
              <p:cNvSpPr>
                <a:spLocks noChangeArrowheads="1"/>
              </p:cNvSpPr>
              <p:nvPr/>
            </p:nvSpPr>
            <p:spPr bwMode="auto">
              <a:xfrm>
                <a:off x="4819" y="250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67" name="Rectangle 3200"/>
              <p:cNvSpPr>
                <a:spLocks noChangeArrowheads="1"/>
              </p:cNvSpPr>
              <p:nvPr/>
            </p:nvSpPr>
            <p:spPr bwMode="auto">
              <a:xfrm>
                <a:off x="4819" y="250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6" name="Group 3204"/>
            <p:cNvGrpSpPr>
              <a:grpSpLocks/>
            </p:cNvGrpSpPr>
            <p:nvPr/>
          </p:nvGrpSpPr>
          <p:grpSpPr bwMode="auto">
            <a:xfrm>
              <a:off x="193675" y="2435225"/>
              <a:ext cx="179388" cy="153988"/>
              <a:chOff x="122" y="1534"/>
              <a:chExt cx="113" cy="97"/>
            </a:xfrm>
          </p:grpSpPr>
          <p:sp>
            <p:nvSpPr>
              <p:cNvPr id="53864" name="Rectangle 3202"/>
              <p:cNvSpPr>
                <a:spLocks noChangeArrowheads="1"/>
              </p:cNvSpPr>
              <p:nvPr/>
            </p:nvSpPr>
            <p:spPr bwMode="auto">
              <a:xfrm>
                <a:off x="122" y="1534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65" name="Rectangle 3203"/>
              <p:cNvSpPr>
                <a:spLocks noChangeArrowheads="1"/>
              </p:cNvSpPr>
              <p:nvPr/>
            </p:nvSpPr>
            <p:spPr bwMode="auto">
              <a:xfrm>
                <a:off x="122" y="153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7" name="Group 3207"/>
            <p:cNvGrpSpPr>
              <a:grpSpLocks/>
            </p:cNvGrpSpPr>
            <p:nvPr/>
          </p:nvGrpSpPr>
          <p:grpSpPr bwMode="auto">
            <a:xfrm>
              <a:off x="1565275" y="3816350"/>
              <a:ext cx="179388" cy="153988"/>
              <a:chOff x="986" y="2404"/>
              <a:chExt cx="113" cy="97"/>
            </a:xfrm>
          </p:grpSpPr>
          <p:sp>
            <p:nvSpPr>
              <p:cNvPr id="53862" name="Rectangle 3205"/>
              <p:cNvSpPr>
                <a:spLocks noChangeArrowheads="1"/>
              </p:cNvSpPr>
              <p:nvPr/>
            </p:nvSpPr>
            <p:spPr bwMode="auto">
              <a:xfrm>
                <a:off x="986" y="240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63" name="Rectangle 3206"/>
              <p:cNvSpPr>
                <a:spLocks noChangeArrowheads="1"/>
              </p:cNvSpPr>
              <p:nvPr/>
            </p:nvSpPr>
            <p:spPr bwMode="auto">
              <a:xfrm>
                <a:off x="986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8" name="Group 3210"/>
            <p:cNvGrpSpPr>
              <a:grpSpLocks/>
            </p:cNvGrpSpPr>
            <p:nvPr/>
          </p:nvGrpSpPr>
          <p:grpSpPr bwMode="auto">
            <a:xfrm>
              <a:off x="1744663" y="3816350"/>
              <a:ext cx="179388" cy="153988"/>
              <a:chOff x="1099" y="2404"/>
              <a:chExt cx="113" cy="97"/>
            </a:xfrm>
          </p:grpSpPr>
          <p:sp>
            <p:nvSpPr>
              <p:cNvPr id="53860" name="Rectangle 3208"/>
              <p:cNvSpPr>
                <a:spLocks noChangeArrowheads="1"/>
              </p:cNvSpPr>
              <p:nvPr/>
            </p:nvSpPr>
            <p:spPr bwMode="auto">
              <a:xfrm>
                <a:off x="1099" y="2404"/>
                <a:ext cx="113" cy="97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61" name="Rectangle 3209"/>
              <p:cNvSpPr>
                <a:spLocks noChangeArrowheads="1"/>
              </p:cNvSpPr>
              <p:nvPr/>
            </p:nvSpPr>
            <p:spPr bwMode="auto">
              <a:xfrm>
                <a:off x="1099" y="2404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49" name="Group 3213"/>
            <p:cNvGrpSpPr>
              <a:grpSpLocks/>
            </p:cNvGrpSpPr>
            <p:nvPr/>
          </p:nvGrpSpPr>
          <p:grpSpPr bwMode="auto">
            <a:xfrm>
              <a:off x="2252663" y="3560763"/>
              <a:ext cx="119063" cy="101600"/>
              <a:chOff x="1419" y="2243"/>
              <a:chExt cx="75" cy="64"/>
            </a:xfrm>
          </p:grpSpPr>
          <p:sp>
            <p:nvSpPr>
              <p:cNvPr id="53858" name="Rectangle 3211"/>
              <p:cNvSpPr>
                <a:spLocks noChangeArrowheads="1"/>
              </p:cNvSpPr>
              <p:nvPr/>
            </p:nvSpPr>
            <p:spPr bwMode="auto">
              <a:xfrm>
                <a:off x="1419" y="2243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59" name="Rectangle 3212"/>
              <p:cNvSpPr>
                <a:spLocks noChangeArrowheads="1"/>
              </p:cNvSpPr>
              <p:nvPr/>
            </p:nvSpPr>
            <p:spPr bwMode="auto">
              <a:xfrm>
                <a:off x="1419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0" name="Group 3216"/>
            <p:cNvGrpSpPr>
              <a:grpSpLocks/>
            </p:cNvGrpSpPr>
            <p:nvPr/>
          </p:nvGrpSpPr>
          <p:grpSpPr bwMode="auto">
            <a:xfrm>
              <a:off x="2133600" y="3459163"/>
              <a:ext cx="119063" cy="101600"/>
              <a:chOff x="1344" y="2179"/>
              <a:chExt cx="75" cy="64"/>
            </a:xfrm>
          </p:grpSpPr>
          <p:sp>
            <p:nvSpPr>
              <p:cNvPr id="53856" name="Rectangle 3214"/>
              <p:cNvSpPr>
                <a:spLocks noChangeArrowheads="1"/>
              </p:cNvSpPr>
              <p:nvPr/>
            </p:nvSpPr>
            <p:spPr bwMode="auto">
              <a:xfrm>
                <a:off x="1344" y="2179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57" name="Rectangle 3215"/>
              <p:cNvSpPr>
                <a:spLocks noChangeArrowheads="1"/>
              </p:cNvSpPr>
              <p:nvPr/>
            </p:nvSpPr>
            <p:spPr bwMode="auto">
              <a:xfrm>
                <a:off x="1344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1" name="Group 3219"/>
            <p:cNvGrpSpPr>
              <a:grpSpLocks/>
            </p:cNvGrpSpPr>
            <p:nvPr/>
          </p:nvGrpSpPr>
          <p:grpSpPr bwMode="auto">
            <a:xfrm>
              <a:off x="2133600" y="3355975"/>
              <a:ext cx="119063" cy="103188"/>
              <a:chOff x="1344" y="2114"/>
              <a:chExt cx="75" cy="65"/>
            </a:xfrm>
          </p:grpSpPr>
          <p:sp>
            <p:nvSpPr>
              <p:cNvPr id="53854" name="Rectangle 3217"/>
              <p:cNvSpPr>
                <a:spLocks noChangeArrowheads="1"/>
              </p:cNvSpPr>
              <p:nvPr/>
            </p:nvSpPr>
            <p:spPr bwMode="auto">
              <a:xfrm>
                <a:off x="1344" y="2114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55" name="Rectangle 3218"/>
              <p:cNvSpPr>
                <a:spLocks noChangeArrowheads="1"/>
              </p:cNvSpPr>
              <p:nvPr/>
            </p:nvSpPr>
            <p:spPr bwMode="auto">
              <a:xfrm>
                <a:off x="1344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2" name="Group 3222"/>
            <p:cNvGrpSpPr>
              <a:grpSpLocks/>
            </p:cNvGrpSpPr>
            <p:nvPr/>
          </p:nvGrpSpPr>
          <p:grpSpPr bwMode="auto">
            <a:xfrm>
              <a:off x="2133600" y="3151188"/>
              <a:ext cx="119063" cy="103188"/>
              <a:chOff x="1344" y="1985"/>
              <a:chExt cx="75" cy="65"/>
            </a:xfrm>
          </p:grpSpPr>
          <p:sp>
            <p:nvSpPr>
              <p:cNvPr id="53852" name="Rectangle 3220"/>
              <p:cNvSpPr>
                <a:spLocks noChangeArrowheads="1"/>
              </p:cNvSpPr>
              <p:nvPr/>
            </p:nvSpPr>
            <p:spPr bwMode="auto">
              <a:xfrm>
                <a:off x="1344" y="1985"/>
                <a:ext cx="75" cy="65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53" name="Rectangle 3221"/>
              <p:cNvSpPr>
                <a:spLocks noChangeArrowheads="1"/>
              </p:cNvSpPr>
              <p:nvPr/>
            </p:nvSpPr>
            <p:spPr bwMode="auto">
              <a:xfrm>
                <a:off x="1344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3" name="Group 3225"/>
            <p:cNvGrpSpPr>
              <a:grpSpLocks/>
            </p:cNvGrpSpPr>
            <p:nvPr/>
          </p:nvGrpSpPr>
          <p:grpSpPr bwMode="auto">
            <a:xfrm>
              <a:off x="2133600" y="3049588"/>
              <a:ext cx="119063" cy="101600"/>
              <a:chOff x="1344" y="1921"/>
              <a:chExt cx="75" cy="64"/>
            </a:xfrm>
          </p:grpSpPr>
          <p:sp>
            <p:nvSpPr>
              <p:cNvPr id="53850" name="Rectangle 3223"/>
              <p:cNvSpPr>
                <a:spLocks noChangeArrowheads="1"/>
              </p:cNvSpPr>
              <p:nvPr/>
            </p:nvSpPr>
            <p:spPr bwMode="auto">
              <a:xfrm>
                <a:off x="1344" y="1921"/>
                <a:ext cx="75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51" name="Rectangle 3224"/>
              <p:cNvSpPr>
                <a:spLocks noChangeArrowheads="1"/>
              </p:cNvSpPr>
              <p:nvPr/>
            </p:nvSpPr>
            <p:spPr bwMode="auto">
              <a:xfrm>
                <a:off x="1344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4" name="Group 3228"/>
            <p:cNvGrpSpPr>
              <a:grpSpLocks/>
            </p:cNvGrpSpPr>
            <p:nvPr/>
          </p:nvGrpSpPr>
          <p:grpSpPr bwMode="auto">
            <a:xfrm>
              <a:off x="2371725" y="2844800"/>
              <a:ext cx="119063" cy="103188"/>
              <a:chOff x="1494" y="1792"/>
              <a:chExt cx="75" cy="65"/>
            </a:xfrm>
          </p:grpSpPr>
          <p:sp>
            <p:nvSpPr>
              <p:cNvPr id="53848" name="Rectangle 3226"/>
              <p:cNvSpPr>
                <a:spLocks noChangeArrowheads="1"/>
              </p:cNvSpPr>
              <p:nvPr/>
            </p:nvSpPr>
            <p:spPr bwMode="auto">
              <a:xfrm>
                <a:off x="1494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49" name="Rectangle 3227"/>
              <p:cNvSpPr>
                <a:spLocks noChangeArrowheads="1"/>
              </p:cNvSpPr>
              <p:nvPr/>
            </p:nvSpPr>
            <p:spPr bwMode="auto">
              <a:xfrm>
                <a:off x="1494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5" name="Group 3231"/>
            <p:cNvGrpSpPr>
              <a:grpSpLocks/>
            </p:cNvGrpSpPr>
            <p:nvPr/>
          </p:nvGrpSpPr>
          <p:grpSpPr bwMode="auto">
            <a:xfrm>
              <a:off x="2312988" y="2435225"/>
              <a:ext cx="58738" cy="52388"/>
              <a:chOff x="1457" y="1534"/>
              <a:chExt cx="37" cy="33"/>
            </a:xfrm>
          </p:grpSpPr>
          <p:sp>
            <p:nvSpPr>
              <p:cNvPr id="53846" name="Rectangle 3229"/>
              <p:cNvSpPr>
                <a:spLocks noChangeArrowheads="1"/>
              </p:cNvSpPr>
              <p:nvPr/>
            </p:nvSpPr>
            <p:spPr bwMode="auto">
              <a:xfrm>
                <a:off x="1457" y="1534"/>
                <a:ext cx="37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47" name="Rectangle 3230"/>
              <p:cNvSpPr>
                <a:spLocks noChangeArrowheads="1"/>
              </p:cNvSpPr>
              <p:nvPr/>
            </p:nvSpPr>
            <p:spPr bwMode="auto">
              <a:xfrm>
                <a:off x="1457" y="1534"/>
                <a:ext cx="37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6" name="Group 3234"/>
            <p:cNvGrpSpPr>
              <a:grpSpLocks/>
            </p:cNvGrpSpPr>
            <p:nvPr/>
          </p:nvGrpSpPr>
          <p:grpSpPr bwMode="auto">
            <a:xfrm>
              <a:off x="2281238" y="2128838"/>
              <a:ext cx="60325" cy="50800"/>
              <a:chOff x="1437" y="1341"/>
              <a:chExt cx="38" cy="32"/>
            </a:xfrm>
          </p:grpSpPr>
          <p:sp>
            <p:nvSpPr>
              <p:cNvPr id="53844" name="Rectangle 3232"/>
              <p:cNvSpPr>
                <a:spLocks noChangeArrowheads="1"/>
              </p:cNvSpPr>
              <p:nvPr/>
            </p:nvSpPr>
            <p:spPr bwMode="auto">
              <a:xfrm>
                <a:off x="1437" y="1341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45" name="Rectangle 3233"/>
              <p:cNvSpPr>
                <a:spLocks noChangeArrowheads="1"/>
              </p:cNvSpPr>
              <p:nvPr/>
            </p:nvSpPr>
            <p:spPr bwMode="auto">
              <a:xfrm>
                <a:off x="1437" y="1341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7" name="Group 3237"/>
            <p:cNvGrpSpPr>
              <a:grpSpLocks/>
            </p:cNvGrpSpPr>
            <p:nvPr/>
          </p:nvGrpSpPr>
          <p:grpSpPr bwMode="auto">
            <a:xfrm>
              <a:off x="2490788" y="3459163"/>
              <a:ext cx="120650" cy="101600"/>
              <a:chOff x="1569" y="2179"/>
              <a:chExt cx="76" cy="64"/>
            </a:xfrm>
          </p:grpSpPr>
          <p:sp>
            <p:nvSpPr>
              <p:cNvPr id="53842" name="Rectangle 3235"/>
              <p:cNvSpPr>
                <a:spLocks noChangeArrowheads="1"/>
              </p:cNvSpPr>
              <p:nvPr/>
            </p:nvSpPr>
            <p:spPr bwMode="auto">
              <a:xfrm>
                <a:off x="1569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43" name="Rectangle 3236"/>
              <p:cNvSpPr>
                <a:spLocks noChangeArrowheads="1"/>
              </p:cNvSpPr>
              <p:nvPr/>
            </p:nvSpPr>
            <p:spPr bwMode="auto">
              <a:xfrm>
                <a:off x="1569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8" name="Group 3240"/>
            <p:cNvGrpSpPr>
              <a:grpSpLocks/>
            </p:cNvGrpSpPr>
            <p:nvPr/>
          </p:nvGrpSpPr>
          <p:grpSpPr bwMode="auto">
            <a:xfrm>
              <a:off x="2490788" y="3560763"/>
              <a:ext cx="120650" cy="101600"/>
              <a:chOff x="1569" y="2243"/>
              <a:chExt cx="76" cy="64"/>
            </a:xfrm>
          </p:grpSpPr>
          <p:sp>
            <p:nvSpPr>
              <p:cNvPr id="53840" name="Rectangle 3238"/>
              <p:cNvSpPr>
                <a:spLocks noChangeArrowheads="1"/>
              </p:cNvSpPr>
              <p:nvPr/>
            </p:nvSpPr>
            <p:spPr bwMode="auto">
              <a:xfrm>
                <a:off x="1569" y="2243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41" name="Rectangle 3239"/>
              <p:cNvSpPr>
                <a:spLocks noChangeArrowheads="1"/>
              </p:cNvSpPr>
              <p:nvPr/>
            </p:nvSpPr>
            <p:spPr bwMode="auto">
              <a:xfrm>
                <a:off x="1569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59" name="Group 3243"/>
            <p:cNvGrpSpPr>
              <a:grpSpLocks/>
            </p:cNvGrpSpPr>
            <p:nvPr/>
          </p:nvGrpSpPr>
          <p:grpSpPr bwMode="auto">
            <a:xfrm>
              <a:off x="2611438" y="3355975"/>
              <a:ext cx="119063" cy="103188"/>
              <a:chOff x="1645" y="2114"/>
              <a:chExt cx="75" cy="65"/>
            </a:xfrm>
          </p:grpSpPr>
          <p:sp>
            <p:nvSpPr>
              <p:cNvPr id="53838" name="Rectangle 3241"/>
              <p:cNvSpPr>
                <a:spLocks noChangeArrowheads="1"/>
              </p:cNvSpPr>
              <p:nvPr/>
            </p:nvSpPr>
            <p:spPr bwMode="auto">
              <a:xfrm>
                <a:off x="1645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39" name="Rectangle 3242"/>
              <p:cNvSpPr>
                <a:spLocks noChangeArrowheads="1"/>
              </p:cNvSpPr>
              <p:nvPr/>
            </p:nvSpPr>
            <p:spPr bwMode="auto">
              <a:xfrm>
                <a:off x="1645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0" name="Group 3246"/>
            <p:cNvGrpSpPr>
              <a:grpSpLocks/>
            </p:cNvGrpSpPr>
            <p:nvPr/>
          </p:nvGrpSpPr>
          <p:grpSpPr bwMode="auto">
            <a:xfrm>
              <a:off x="2460625" y="4122738"/>
              <a:ext cx="179388" cy="153988"/>
              <a:chOff x="1550" y="2597"/>
              <a:chExt cx="113" cy="97"/>
            </a:xfrm>
          </p:grpSpPr>
          <p:sp>
            <p:nvSpPr>
              <p:cNvPr id="53836" name="Rectangle 3244"/>
              <p:cNvSpPr>
                <a:spLocks noChangeArrowheads="1"/>
              </p:cNvSpPr>
              <p:nvPr/>
            </p:nvSpPr>
            <p:spPr bwMode="auto">
              <a:xfrm>
                <a:off x="1550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37" name="Rectangle 3245"/>
              <p:cNvSpPr>
                <a:spLocks noChangeArrowheads="1"/>
              </p:cNvSpPr>
              <p:nvPr/>
            </p:nvSpPr>
            <p:spPr bwMode="auto">
              <a:xfrm>
                <a:off x="1550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1" name="Group 3249"/>
            <p:cNvGrpSpPr>
              <a:grpSpLocks/>
            </p:cNvGrpSpPr>
            <p:nvPr/>
          </p:nvGrpSpPr>
          <p:grpSpPr bwMode="auto">
            <a:xfrm>
              <a:off x="2281238" y="4122738"/>
              <a:ext cx="179388" cy="153988"/>
              <a:chOff x="1437" y="2597"/>
              <a:chExt cx="113" cy="97"/>
            </a:xfrm>
          </p:grpSpPr>
          <p:sp>
            <p:nvSpPr>
              <p:cNvPr id="53834" name="Rectangle 3247"/>
              <p:cNvSpPr>
                <a:spLocks noChangeArrowheads="1"/>
              </p:cNvSpPr>
              <p:nvPr/>
            </p:nvSpPr>
            <p:spPr bwMode="auto">
              <a:xfrm>
                <a:off x="1437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35" name="Rectangle 3248"/>
              <p:cNvSpPr>
                <a:spLocks noChangeArrowheads="1"/>
              </p:cNvSpPr>
              <p:nvPr/>
            </p:nvSpPr>
            <p:spPr bwMode="auto">
              <a:xfrm>
                <a:off x="1437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2" name="Group 3252"/>
            <p:cNvGrpSpPr>
              <a:grpSpLocks/>
            </p:cNvGrpSpPr>
            <p:nvPr/>
          </p:nvGrpSpPr>
          <p:grpSpPr bwMode="auto">
            <a:xfrm>
              <a:off x="2101850" y="4122738"/>
              <a:ext cx="179388" cy="153988"/>
              <a:chOff x="1324" y="2597"/>
              <a:chExt cx="113" cy="97"/>
            </a:xfrm>
          </p:grpSpPr>
          <p:sp>
            <p:nvSpPr>
              <p:cNvPr id="53832" name="Rectangle 3250"/>
              <p:cNvSpPr>
                <a:spLocks noChangeArrowheads="1"/>
              </p:cNvSpPr>
              <p:nvPr/>
            </p:nvSpPr>
            <p:spPr bwMode="auto">
              <a:xfrm>
                <a:off x="1324" y="259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33" name="Rectangle 3251"/>
              <p:cNvSpPr>
                <a:spLocks noChangeArrowheads="1"/>
              </p:cNvSpPr>
              <p:nvPr/>
            </p:nvSpPr>
            <p:spPr bwMode="auto">
              <a:xfrm>
                <a:off x="1324" y="259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3" name="Group 3255"/>
            <p:cNvGrpSpPr>
              <a:grpSpLocks/>
            </p:cNvGrpSpPr>
            <p:nvPr/>
          </p:nvGrpSpPr>
          <p:grpSpPr bwMode="auto">
            <a:xfrm>
              <a:off x="1924050" y="4276725"/>
              <a:ext cx="177800" cy="153988"/>
              <a:chOff x="1212" y="2694"/>
              <a:chExt cx="112" cy="97"/>
            </a:xfrm>
          </p:grpSpPr>
          <p:sp>
            <p:nvSpPr>
              <p:cNvPr id="53830" name="Rectangle 3253"/>
              <p:cNvSpPr>
                <a:spLocks noChangeArrowheads="1"/>
              </p:cNvSpPr>
              <p:nvPr/>
            </p:nvSpPr>
            <p:spPr bwMode="auto">
              <a:xfrm>
                <a:off x="1212" y="2694"/>
                <a:ext cx="112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31" name="Rectangle 3254"/>
              <p:cNvSpPr>
                <a:spLocks noChangeArrowheads="1"/>
              </p:cNvSpPr>
              <p:nvPr/>
            </p:nvSpPr>
            <p:spPr bwMode="auto">
              <a:xfrm>
                <a:off x="1212" y="2694"/>
                <a:ext cx="112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4" name="Group 3258"/>
            <p:cNvGrpSpPr>
              <a:grpSpLocks/>
            </p:cNvGrpSpPr>
            <p:nvPr/>
          </p:nvGrpSpPr>
          <p:grpSpPr bwMode="auto">
            <a:xfrm>
              <a:off x="2281238" y="4430713"/>
              <a:ext cx="179388" cy="152400"/>
              <a:chOff x="1437" y="2791"/>
              <a:chExt cx="113" cy="96"/>
            </a:xfrm>
          </p:grpSpPr>
          <p:sp>
            <p:nvSpPr>
              <p:cNvPr id="53828" name="Rectangle 3256"/>
              <p:cNvSpPr>
                <a:spLocks noChangeArrowheads="1"/>
              </p:cNvSpPr>
              <p:nvPr/>
            </p:nvSpPr>
            <p:spPr bwMode="auto">
              <a:xfrm>
                <a:off x="1437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29" name="Rectangle 3257"/>
              <p:cNvSpPr>
                <a:spLocks noChangeArrowheads="1"/>
              </p:cNvSpPr>
              <p:nvPr/>
            </p:nvSpPr>
            <p:spPr bwMode="auto">
              <a:xfrm>
                <a:off x="1437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5" name="Group 3261"/>
            <p:cNvGrpSpPr>
              <a:grpSpLocks/>
            </p:cNvGrpSpPr>
            <p:nvPr/>
          </p:nvGrpSpPr>
          <p:grpSpPr bwMode="auto">
            <a:xfrm>
              <a:off x="2997200" y="4737100"/>
              <a:ext cx="179388" cy="152400"/>
              <a:chOff x="1888" y="2984"/>
              <a:chExt cx="113" cy="96"/>
            </a:xfrm>
          </p:grpSpPr>
          <p:sp>
            <p:nvSpPr>
              <p:cNvPr id="53826" name="Rectangle 3259"/>
              <p:cNvSpPr>
                <a:spLocks noChangeArrowheads="1"/>
              </p:cNvSpPr>
              <p:nvPr/>
            </p:nvSpPr>
            <p:spPr bwMode="auto">
              <a:xfrm>
                <a:off x="1888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27" name="Rectangle 3260"/>
              <p:cNvSpPr>
                <a:spLocks noChangeArrowheads="1"/>
              </p:cNvSpPr>
              <p:nvPr/>
            </p:nvSpPr>
            <p:spPr bwMode="auto">
              <a:xfrm>
                <a:off x="1888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6" name="Group 3264"/>
            <p:cNvGrpSpPr>
              <a:grpSpLocks/>
            </p:cNvGrpSpPr>
            <p:nvPr/>
          </p:nvGrpSpPr>
          <p:grpSpPr bwMode="auto">
            <a:xfrm>
              <a:off x="2997200" y="4583113"/>
              <a:ext cx="179388" cy="153988"/>
              <a:chOff x="1888" y="2887"/>
              <a:chExt cx="113" cy="97"/>
            </a:xfrm>
          </p:grpSpPr>
          <p:sp>
            <p:nvSpPr>
              <p:cNvPr id="53824" name="Rectangle 3262"/>
              <p:cNvSpPr>
                <a:spLocks noChangeArrowheads="1"/>
              </p:cNvSpPr>
              <p:nvPr/>
            </p:nvSpPr>
            <p:spPr bwMode="auto">
              <a:xfrm>
                <a:off x="1888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25" name="Rectangle 3263"/>
              <p:cNvSpPr>
                <a:spLocks noChangeArrowheads="1"/>
              </p:cNvSpPr>
              <p:nvPr/>
            </p:nvSpPr>
            <p:spPr bwMode="auto">
              <a:xfrm>
                <a:off x="1888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7" name="Group 3267"/>
            <p:cNvGrpSpPr>
              <a:grpSpLocks/>
            </p:cNvGrpSpPr>
            <p:nvPr/>
          </p:nvGrpSpPr>
          <p:grpSpPr bwMode="auto">
            <a:xfrm>
              <a:off x="2817813" y="4737100"/>
              <a:ext cx="179388" cy="152400"/>
              <a:chOff x="1775" y="2984"/>
              <a:chExt cx="113" cy="96"/>
            </a:xfrm>
          </p:grpSpPr>
          <p:sp>
            <p:nvSpPr>
              <p:cNvPr id="53822" name="Rectangle 3265"/>
              <p:cNvSpPr>
                <a:spLocks noChangeArrowheads="1"/>
              </p:cNvSpPr>
              <p:nvPr/>
            </p:nvSpPr>
            <p:spPr bwMode="auto">
              <a:xfrm>
                <a:off x="1775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23" name="Rectangle 3266"/>
              <p:cNvSpPr>
                <a:spLocks noChangeArrowheads="1"/>
              </p:cNvSpPr>
              <p:nvPr/>
            </p:nvSpPr>
            <p:spPr bwMode="auto">
              <a:xfrm>
                <a:off x="1775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8" name="Group 3270"/>
            <p:cNvGrpSpPr>
              <a:grpSpLocks/>
            </p:cNvGrpSpPr>
            <p:nvPr/>
          </p:nvGrpSpPr>
          <p:grpSpPr bwMode="auto">
            <a:xfrm>
              <a:off x="2640013" y="4737100"/>
              <a:ext cx="177800" cy="152400"/>
              <a:chOff x="1663" y="2984"/>
              <a:chExt cx="112" cy="96"/>
            </a:xfrm>
          </p:grpSpPr>
          <p:sp>
            <p:nvSpPr>
              <p:cNvPr id="53820" name="Rectangle 3268"/>
              <p:cNvSpPr>
                <a:spLocks noChangeArrowheads="1"/>
              </p:cNvSpPr>
              <p:nvPr/>
            </p:nvSpPr>
            <p:spPr bwMode="auto">
              <a:xfrm>
                <a:off x="1663" y="2984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21" name="Rectangle 3269"/>
              <p:cNvSpPr>
                <a:spLocks noChangeArrowheads="1"/>
              </p:cNvSpPr>
              <p:nvPr/>
            </p:nvSpPr>
            <p:spPr bwMode="auto">
              <a:xfrm>
                <a:off x="1663" y="2984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69" name="Group 3273"/>
            <p:cNvGrpSpPr>
              <a:grpSpLocks/>
            </p:cNvGrpSpPr>
            <p:nvPr/>
          </p:nvGrpSpPr>
          <p:grpSpPr bwMode="auto">
            <a:xfrm>
              <a:off x="2460625" y="4737100"/>
              <a:ext cx="179388" cy="152400"/>
              <a:chOff x="1550" y="2984"/>
              <a:chExt cx="113" cy="96"/>
            </a:xfrm>
          </p:grpSpPr>
          <p:sp>
            <p:nvSpPr>
              <p:cNvPr id="53818" name="Rectangle 3271"/>
              <p:cNvSpPr>
                <a:spLocks noChangeArrowheads="1"/>
              </p:cNvSpPr>
              <p:nvPr/>
            </p:nvSpPr>
            <p:spPr bwMode="auto">
              <a:xfrm>
                <a:off x="1550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19" name="Rectangle 3272"/>
              <p:cNvSpPr>
                <a:spLocks noChangeArrowheads="1"/>
              </p:cNvSpPr>
              <p:nvPr/>
            </p:nvSpPr>
            <p:spPr bwMode="auto">
              <a:xfrm>
                <a:off x="1550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0" name="Group 3276"/>
            <p:cNvGrpSpPr>
              <a:grpSpLocks/>
            </p:cNvGrpSpPr>
            <p:nvPr/>
          </p:nvGrpSpPr>
          <p:grpSpPr bwMode="auto">
            <a:xfrm>
              <a:off x="2281238" y="4737100"/>
              <a:ext cx="179388" cy="152400"/>
              <a:chOff x="1437" y="2984"/>
              <a:chExt cx="113" cy="96"/>
            </a:xfrm>
          </p:grpSpPr>
          <p:sp>
            <p:nvSpPr>
              <p:cNvPr id="53816" name="Rectangle 3274"/>
              <p:cNvSpPr>
                <a:spLocks noChangeArrowheads="1"/>
              </p:cNvSpPr>
              <p:nvPr/>
            </p:nvSpPr>
            <p:spPr bwMode="auto">
              <a:xfrm>
                <a:off x="1437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17" name="Rectangle 3275"/>
              <p:cNvSpPr>
                <a:spLocks noChangeArrowheads="1"/>
              </p:cNvSpPr>
              <p:nvPr/>
            </p:nvSpPr>
            <p:spPr bwMode="auto">
              <a:xfrm>
                <a:off x="1437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1" name="Group 3279"/>
            <p:cNvGrpSpPr>
              <a:grpSpLocks/>
            </p:cNvGrpSpPr>
            <p:nvPr/>
          </p:nvGrpSpPr>
          <p:grpSpPr bwMode="auto">
            <a:xfrm>
              <a:off x="2101850" y="4583113"/>
              <a:ext cx="179388" cy="153988"/>
              <a:chOff x="1324" y="2887"/>
              <a:chExt cx="113" cy="97"/>
            </a:xfrm>
          </p:grpSpPr>
          <p:sp>
            <p:nvSpPr>
              <p:cNvPr id="53814" name="Rectangle 3277"/>
              <p:cNvSpPr>
                <a:spLocks noChangeArrowheads="1"/>
              </p:cNvSpPr>
              <p:nvPr/>
            </p:nvSpPr>
            <p:spPr bwMode="auto">
              <a:xfrm>
                <a:off x="1324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15" name="Rectangle 3278"/>
              <p:cNvSpPr>
                <a:spLocks noChangeArrowheads="1"/>
              </p:cNvSpPr>
              <p:nvPr/>
            </p:nvSpPr>
            <p:spPr bwMode="auto">
              <a:xfrm>
                <a:off x="1324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2" name="Group 3282"/>
            <p:cNvGrpSpPr>
              <a:grpSpLocks/>
            </p:cNvGrpSpPr>
            <p:nvPr/>
          </p:nvGrpSpPr>
          <p:grpSpPr bwMode="auto">
            <a:xfrm>
              <a:off x="2640013" y="4430713"/>
              <a:ext cx="177800" cy="152400"/>
              <a:chOff x="1663" y="2791"/>
              <a:chExt cx="112" cy="96"/>
            </a:xfrm>
          </p:grpSpPr>
          <p:sp>
            <p:nvSpPr>
              <p:cNvPr id="53812" name="Rectangle 3280"/>
              <p:cNvSpPr>
                <a:spLocks noChangeArrowheads="1"/>
              </p:cNvSpPr>
              <p:nvPr/>
            </p:nvSpPr>
            <p:spPr bwMode="auto">
              <a:xfrm>
                <a:off x="1663" y="2791"/>
                <a:ext cx="112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13" name="Rectangle 3281"/>
              <p:cNvSpPr>
                <a:spLocks noChangeArrowheads="1"/>
              </p:cNvSpPr>
              <p:nvPr/>
            </p:nvSpPr>
            <p:spPr bwMode="auto">
              <a:xfrm>
                <a:off x="1663" y="2791"/>
                <a:ext cx="112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3" name="Group 3285"/>
            <p:cNvGrpSpPr>
              <a:grpSpLocks/>
            </p:cNvGrpSpPr>
            <p:nvPr/>
          </p:nvGrpSpPr>
          <p:grpSpPr bwMode="auto">
            <a:xfrm>
              <a:off x="4070350" y="2232025"/>
              <a:ext cx="119063" cy="101600"/>
              <a:chOff x="2564" y="1406"/>
              <a:chExt cx="75" cy="64"/>
            </a:xfrm>
          </p:grpSpPr>
          <p:sp>
            <p:nvSpPr>
              <p:cNvPr id="53810" name="Rectangle 3283"/>
              <p:cNvSpPr>
                <a:spLocks noChangeArrowheads="1"/>
              </p:cNvSpPr>
              <p:nvPr/>
            </p:nvSpPr>
            <p:spPr bwMode="auto">
              <a:xfrm>
                <a:off x="2564" y="1406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11" name="Rectangle 3284"/>
              <p:cNvSpPr>
                <a:spLocks noChangeArrowheads="1"/>
              </p:cNvSpPr>
              <p:nvPr/>
            </p:nvSpPr>
            <p:spPr bwMode="auto">
              <a:xfrm>
                <a:off x="2564" y="1406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4" name="Group 3288"/>
            <p:cNvGrpSpPr>
              <a:grpSpLocks/>
            </p:cNvGrpSpPr>
            <p:nvPr/>
          </p:nvGrpSpPr>
          <p:grpSpPr bwMode="auto">
            <a:xfrm>
              <a:off x="4997450" y="3459163"/>
              <a:ext cx="119063" cy="101600"/>
              <a:chOff x="3148" y="2179"/>
              <a:chExt cx="75" cy="64"/>
            </a:xfrm>
          </p:grpSpPr>
          <p:sp>
            <p:nvSpPr>
              <p:cNvPr id="53808" name="Rectangle 3286"/>
              <p:cNvSpPr>
                <a:spLocks noChangeArrowheads="1"/>
              </p:cNvSpPr>
              <p:nvPr/>
            </p:nvSpPr>
            <p:spPr bwMode="auto">
              <a:xfrm>
                <a:off x="3148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09" name="Rectangle 3287"/>
              <p:cNvSpPr>
                <a:spLocks noChangeArrowheads="1"/>
              </p:cNvSpPr>
              <p:nvPr/>
            </p:nvSpPr>
            <p:spPr bwMode="auto">
              <a:xfrm>
                <a:off x="3148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5" name="Group 3291"/>
            <p:cNvGrpSpPr>
              <a:grpSpLocks/>
            </p:cNvGrpSpPr>
            <p:nvPr/>
          </p:nvGrpSpPr>
          <p:grpSpPr bwMode="auto">
            <a:xfrm>
              <a:off x="5502275" y="3662363"/>
              <a:ext cx="119063" cy="103188"/>
              <a:chOff x="3466" y="2307"/>
              <a:chExt cx="75" cy="65"/>
            </a:xfrm>
          </p:grpSpPr>
          <p:sp>
            <p:nvSpPr>
              <p:cNvPr id="53806" name="Rectangle 3289"/>
              <p:cNvSpPr>
                <a:spLocks noChangeArrowheads="1"/>
              </p:cNvSpPr>
              <p:nvPr/>
            </p:nvSpPr>
            <p:spPr bwMode="auto">
              <a:xfrm>
                <a:off x="3466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07" name="Rectangle 3290"/>
              <p:cNvSpPr>
                <a:spLocks noChangeArrowheads="1"/>
              </p:cNvSpPr>
              <p:nvPr/>
            </p:nvSpPr>
            <p:spPr bwMode="auto">
              <a:xfrm>
                <a:off x="3466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6" name="Group 3294"/>
            <p:cNvGrpSpPr>
              <a:grpSpLocks/>
            </p:cNvGrpSpPr>
            <p:nvPr/>
          </p:nvGrpSpPr>
          <p:grpSpPr bwMode="auto">
            <a:xfrm>
              <a:off x="5621338" y="3662363"/>
              <a:ext cx="119063" cy="103188"/>
              <a:chOff x="3541" y="2307"/>
              <a:chExt cx="75" cy="65"/>
            </a:xfrm>
          </p:grpSpPr>
          <p:sp>
            <p:nvSpPr>
              <p:cNvPr id="53804" name="Rectangle 3292"/>
              <p:cNvSpPr>
                <a:spLocks noChangeArrowheads="1"/>
              </p:cNvSpPr>
              <p:nvPr/>
            </p:nvSpPr>
            <p:spPr bwMode="auto">
              <a:xfrm>
                <a:off x="3541" y="2307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05" name="Rectangle 3293"/>
              <p:cNvSpPr>
                <a:spLocks noChangeArrowheads="1"/>
              </p:cNvSpPr>
              <p:nvPr/>
            </p:nvSpPr>
            <p:spPr bwMode="auto">
              <a:xfrm>
                <a:off x="3541" y="2307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7" name="Group 3297"/>
            <p:cNvGrpSpPr>
              <a:grpSpLocks/>
            </p:cNvGrpSpPr>
            <p:nvPr/>
          </p:nvGrpSpPr>
          <p:grpSpPr bwMode="auto">
            <a:xfrm>
              <a:off x="5740400" y="3662363"/>
              <a:ext cx="120650" cy="103188"/>
              <a:chOff x="3616" y="2307"/>
              <a:chExt cx="76" cy="65"/>
            </a:xfrm>
          </p:grpSpPr>
          <p:sp>
            <p:nvSpPr>
              <p:cNvPr id="53802" name="Rectangle 3295"/>
              <p:cNvSpPr>
                <a:spLocks noChangeArrowheads="1"/>
              </p:cNvSpPr>
              <p:nvPr/>
            </p:nvSpPr>
            <p:spPr bwMode="auto">
              <a:xfrm>
                <a:off x="3616" y="2307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03" name="Rectangle 3296"/>
              <p:cNvSpPr>
                <a:spLocks noChangeArrowheads="1"/>
              </p:cNvSpPr>
              <p:nvPr/>
            </p:nvSpPr>
            <p:spPr bwMode="auto">
              <a:xfrm>
                <a:off x="3616" y="2307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8" name="Group 3300"/>
            <p:cNvGrpSpPr>
              <a:grpSpLocks/>
            </p:cNvGrpSpPr>
            <p:nvPr/>
          </p:nvGrpSpPr>
          <p:grpSpPr bwMode="auto">
            <a:xfrm>
              <a:off x="5800725" y="3765550"/>
              <a:ext cx="60325" cy="50800"/>
              <a:chOff x="3654" y="2372"/>
              <a:chExt cx="38" cy="32"/>
            </a:xfrm>
          </p:grpSpPr>
          <p:sp>
            <p:nvSpPr>
              <p:cNvPr id="53800" name="Rectangle 3298"/>
              <p:cNvSpPr>
                <a:spLocks noChangeArrowheads="1"/>
              </p:cNvSpPr>
              <p:nvPr/>
            </p:nvSpPr>
            <p:spPr bwMode="auto">
              <a:xfrm>
                <a:off x="3654" y="2372"/>
                <a:ext cx="38" cy="32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801" name="Rectangle 3299"/>
              <p:cNvSpPr>
                <a:spLocks noChangeArrowheads="1"/>
              </p:cNvSpPr>
              <p:nvPr/>
            </p:nvSpPr>
            <p:spPr bwMode="auto">
              <a:xfrm>
                <a:off x="3654" y="2372"/>
                <a:ext cx="38" cy="3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79" name="Group 3303"/>
            <p:cNvGrpSpPr>
              <a:grpSpLocks/>
            </p:cNvGrpSpPr>
            <p:nvPr/>
          </p:nvGrpSpPr>
          <p:grpSpPr bwMode="auto">
            <a:xfrm>
              <a:off x="5861050" y="3867150"/>
              <a:ext cx="119063" cy="103188"/>
              <a:chOff x="3692" y="2436"/>
              <a:chExt cx="75" cy="65"/>
            </a:xfrm>
          </p:grpSpPr>
          <p:sp>
            <p:nvSpPr>
              <p:cNvPr id="53798" name="Rectangle 3301"/>
              <p:cNvSpPr>
                <a:spLocks noChangeArrowheads="1"/>
              </p:cNvSpPr>
              <p:nvPr/>
            </p:nvSpPr>
            <p:spPr bwMode="auto">
              <a:xfrm>
                <a:off x="3692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99" name="Rectangle 3302"/>
              <p:cNvSpPr>
                <a:spLocks noChangeArrowheads="1"/>
              </p:cNvSpPr>
              <p:nvPr/>
            </p:nvSpPr>
            <p:spPr bwMode="auto">
              <a:xfrm>
                <a:off x="3692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0" name="Group 3306"/>
            <p:cNvGrpSpPr>
              <a:grpSpLocks/>
            </p:cNvGrpSpPr>
            <p:nvPr/>
          </p:nvGrpSpPr>
          <p:grpSpPr bwMode="auto">
            <a:xfrm>
              <a:off x="5832475" y="2844800"/>
              <a:ext cx="119063" cy="103188"/>
              <a:chOff x="3674" y="1792"/>
              <a:chExt cx="75" cy="65"/>
            </a:xfrm>
          </p:grpSpPr>
          <p:sp>
            <p:nvSpPr>
              <p:cNvPr id="53796" name="Rectangle 3304"/>
              <p:cNvSpPr>
                <a:spLocks noChangeArrowheads="1"/>
              </p:cNvSpPr>
              <p:nvPr/>
            </p:nvSpPr>
            <p:spPr bwMode="auto">
              <a:xfrm>
                <a:off x="3674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97" name="Rectangle 3305"/>
              <p:cNvSpPr>
                <a:spLocks noChangeArrowheads="1"/>
              </p:cNvSpPr>
              <p:nvPr/>
            </p:nvSpPr>
            <p:spPr bwMode="auto">
              <a:xfrm>
                <a:off x="3674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1" name="Group 3309"/>
            <p:cNvGrpSpPr>
              <a:grpSpLocks/>
            </p:cNvGrpSpPr>
            <p:nvPr/>
          </p:nvGrpSpPr>
          <p:grpSpPr bwMode="auto">
            <a:xfrm>
              <a:off x="5951538" y="2844800"/>
              <a:ext cx="119063" cy="103188"/>
              <a:chOff x="3749" y="1792"/>
              <a:chExt cx="75" cy="65"/>
            </a:xfrm>
          </p:grpSpPr>
          <p:sp>
            <p:nvSpPr>
              <p:cNvPr id="53794" name="Rectangle 3307"/>
              <p:cNvSpPr>
                <a:spLocks noChangeArrowheads="1"/>
              </p:cNvSpPr>
              <p:nvPr/>
            </p:nvSpPr>
            <p:spPr bwMode="auto">
              <a:xfrm>
                <a:off x="3749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95" name="Rectangle 3308"/>
              <p:cNvSpPr>
                <a:spLocks noChangeArrowheads="1"/>
              </p:cNvSpPr>
              <p:nvPr/>
            </p:nvSpPr>
            <p:spPr bwMode="auto">
              <a:xfrm>
                <a:off x="3749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2" name="Group 3312"/>
            <p:cNvGrpSpPr>
              <a:grpSpLocks/>
            </p:cNvGrpSpPr>
            <p:nvPr/>
          </p:nvGrpSpPr>
          <p:grpSpPr bwMode="auto">
            <a:xfrm>
              <a:off x="6070600" y="2844800"/>
              <a:ext cx="119063" cy="103188"/>
              <a:chOff x="3824" y="1792"/>
              <a:chExt cx="75" cy="65"/>
            </a:xfrm>
          </p:grpSpPr>
          <p:sp>
            <p:nvSpPr>
              <p:cNvPr id="53792" name="Rectangle 3310"/>
              <p:cNvSpPr>
                <a:spLocks noChangeArrowheads="1"/>
              </p:cNvSpPr>
              <p:nvPr/>
            </p:nvSpPr>
            <p:spPr bwMode="auto">
              <a:xfrm>
                <a:off x="3824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93" name="Rectangle 3311"/>
              <p:cNvSpPr>
                <a:spLocks noChangeArrowheads="1"/>
              </p:cNvSpPr>
              <p:nvPr/>
            </p:nvSpPr>
            <p:spPr bwMode="auto">
              <a:xfrm>
                <a:off x="3824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3" name="Group 3315"/>
            <p:cNvGrpSpPr>
              <a:grpSpLocks/>
            </p:cNvGrpSpPr>
            <p:nvPr/>
          </p:nvGrpSpPr>
          <p:grpSpPr bwMode="auto">
            <a:xfrm>
              <a:off x="6189663" y="2844800"/>
              <a:ext cx="119063" cy="103188"/>
              <a:chOff x="3899" y="1792"/>
              <a:chExt cx="75" cy="65"/>
            </a:xfrm>
          </p:grpSpPr>
          <p:sp>
            <p:nvSpPr>
              <p:cNvPr id="53790" name="Rectangle 3313"/>
              <p:cNvSpPr>
                <a:spLocks noChangeArrowheads="1"/>
              </p:cNvSpPr>
              <p:nvPr/>
            </p:nvSpPr>
            <p:spPr bwMode="auto">
              <a:xfrm>
                <a:off x="3899" y="1792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91" name="Rectangle 3314"/>
              <p:cNvSpPr>
                <a:spLocks noChangeArrowheads="1"/>
              </p:cNvSpPr>
              <p:nvPr/>
            </p:nvSpPr>
            <p:spPr bwMode="auto">
              <a:xfrm>
                <a:off x="3899" y="1792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4" name="Group 3318"/>
            <p:cNvGrpSpPr>
              <a:grpSpLocks/>
            </p:cNvGrpSpPr>
            <p:nvPr/>
          </p:nvGrpSpPr>
          <p:grpSpPr bwMode="auto">
            <a:xfrm>
              <a:off x="5832475" y="2947988"/>
              <a:ext cx="119063" cy="101600"/>
              <a:chOff x="3674" y="1857"/>
              <a:chExt cx="75" cy="64"/>
            </a:xfrm>
          </p:grpSpPr>
          <p:sp>
            <p:nvSpPr>
              <p:cNvPr id="53788" name="Rectangle 3316"/>
              <p:cNvSpPr>
                <a:spLocks noChangeArrowheads="1"/>
              </p:cNvSpPr>
              <p:nvPr/>
            </p:nvSpPr>
            <p:spPr bwMode="auto">
              <a:xfrm>
                <a:off x="3674" y="1857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89" name="Rectangle 3317"/>
              <p:cNvSpPr>
                <a:spLocks noChangeArrowheads="1"/>
              </p:cNvSpPr>
              <p:nvPr/>
            </p:nvSpPr>
            <p:spPr bwMode="auto">
              <a:xfrm>
                <a:off x="3674" y="1857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5" name="Group 3321"/>
            <p:cNvGrpSpPr>
              <a:grpSpLocks/>
            </p:cNvGrpSpPr>
            <p:nvPr/>
          </p:nvGrpSpPr>
          <p:grpSpPr bwMode="auto">
            <a:xfrm>
              <a:off x="5832475" y="3049588"/>
              <a:ext cx="119063" cy="101600"/>
              <a:chOff x="3674" y="1921"/>
              <a:chExt cx="75" cy="64"/>
            </a:xfrm>
          </p:grpSpPr>
          <p:sp>
            <p:nvSpPr>
              <p:cNvPr id="53786" name="Rectangle 3319"/>
              <p:cNvSpPr>
                <a:spLocks noChangeArrowheads="1"/>
              </p:cNvSpPr>
              <p:nvPr/>
            </p:nvSpPr>
            <p:spPr bwMode="auto">
              <a:xfrm>
                <a:off x="3674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87" name="Rectangle 3320"/>
              <p:cNvSpPr>
                <a:spLocks noChangeArrowheads="1"/>
              </p:cNvSpPr>
              <p:nvPr/>
            </p:nvSpPr>
            <p:spPr bwMode="auto">
              <a:xfrm>
                <a:off x="3674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6" name="Group 3324"/>
            <p:cNvGrpSpPr>
              <a:grpSpLocks/>
            </p:cNvGrpSpPr>
            <p:nvPr/>
          </p:nvGrpSpPr>
          <p:grpSpPr bwMode="auto">
            <a:xfrm>
              <a:off x="6308725" y="3049588"/>
              <a:ext cx="119063" cy="101600"/>
              <a:chOff x="3974" y="1921"/>
              <a:chExt cx="75" cy="64"/>
            </a:xfrm>
          </p:grpSpPr>
          <p:sp>
            <p:nvSpPr>
              <p:cNvPr id="53784" name="Rectangle 3322"/>
              <p:cNvSpPr>
                <a:spLocks noChangeArrowheads="1"/>
              </p:cNvSpPr>
              <p:nvPr/>
            </p:nvSpPr>
            <p:spPr bwMode="auto">
              <a:xfrm>
                <a:off x="3974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85" name="Rectangle 3323"/>
              <p:cNvSpPr>
                <a:spLocks noChangeArrowheads="1"/>
              </p:cNvSpPr>
              <p:nvPr/>
            </p:nvSpPr>
            <p:spPr bwMode="auto">
              <a:xfrm>
                <a:off x="3974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7" name="Group 3327"/>
            <p:cNvGrpSpPr>
              <a:grpSpLocks/>
            </p:cNvGrpSpPr>
            <p:nvPr/>
          </p:nvGrpSpPr>
          <p:grpSpPr bwMode="auto">
            <a:xfrm>
              <a:off x="5711825" y="3151188"/>
              <a:ext cx="120650" cy="103188"/>
              <a:chOff x="3598" y="1985"/>
              <a:chExt cx="76" cy="65"/>
            </a:xfrm>
          </p:grpSpPr>
          <p:sp>
            <p:nvSpPr>
              <p:cNvPr id="53782" name="Rectangle 3325"/>
              <p:cNvSpPr>
                <a:spLocks noChangeArrowheads="1"/>
              </p:cNvSpPr>
              <p:nvPr/>
            </p:nvSpPr>
            <p:spPr bwMode="auto">
              <a:xfrm>
                <a:off x="3598" y="1985"/>
                <a:ext cx="76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83" name="Rectangle 3326"/>
              <p:cNvSpPr>
                <a:spLocks noChangeArrowheads="1"/>
              </p:cNvSpPr>
              <p:nvPr/>
            </p:nvSpPr>
            <p:spPr bwMode="auto">
              <a:xfrm>
                <a:off x="3598" y="1985"/>
                <a:ext cx="76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8" name="Group 3330"/>
            <p:cNvGrpSpPr>
              <a:grpSpLocks/>
            </p:cNvGrpSpPr>
            <p:nvPr/>
          </p:nvGrpSpPr>
          <p:grpSpPr bwMode="auto">
            <a:xfrm>
              <a:off x="5711825" y="3254375"/>
              <a:ext cx="120650" cy="101600"/>
              <a:chOff x="3598" y="2050"/>
              <a:chExt cx="76" cy="64"/>
            </a:xfrm>
          </p:grpSpPr>
          <p:sp>
            <p:nvSpPr>
              <p:cNvPr id="53780" name="Rectangle 3328"/>
              <p:cNvSpPr>
                <a:spLocks noChangeArrowheads="1"/>
              </p:cNvSpPr>
              <p:nvPr/>
            </p:nvSpPr>
            <p:spPr bwMode="auto">
              <a:xfrm>
                <a:off x="3598" y="2050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81" name="Rectangle 3329"/>
              <p:cNvSpPr>
                <a:spLocks noChangeArrowheads="1"/>
              </p:cNvSpPr>
              <p:nvPr/>
            </p:nvSpPr>
            <p:spPr bwMode="auto">
              <a:xfrm>
                <a:off x="3598" y="2050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89" name="Group 3333"/>
            <p:cNvGrpSpPr>
              <a:grpSpLocks/>
            </p:cNvGrpSpPr>
            <p:nvPr/>
          </p:nvGrpSpPr>
          <p:grpSpPr bwMode="auto">
            <a:xfrm>
              <a:off x="5832475" y="3355975"/>
              <a:ext cx="119063" cy="103188"/>
              <a:chOff x="3674" y="2114"/>
              <a:chExt cx="75" cy="65"/>
            </a:xfrm>
          </p:grpSpPr>
          <p:sp>
            <p:nvSpPr>
              <p:cNvPr id="53778" name="Rectangle 3331"/>
              <p:cNvSpPr>
                <a:spLocks noChangeArrowheads="1"/>
              </p:cNvSpPr>
              <p:nvPr/>
            </p:nvSpPr>
            <p:spPr bwMode="auto">
              <a:xfrm>
                <a:off x="3674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79" name="Rectangle 3332"/>
              <p:cNvSpPr>
                <a:spLocks noChangeArrowheads="1"/>
              </p:cNvSpPr>
              <p:nvPr/>
            </p:nvSpPr>
            <p:spPr bwMode="auto">
              <a:xfrm>
                <a:off x="3674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0" name="Group 3336"/>
            <p:cNvGrpSpPr>
              <a:grpSpLocks/>
            </p:cNvGrpSpPr>
            <p:nvPr/>
          </p:nvGrpSpPr>
          <p:grpSpPr bwMode="auto">
            <a:xfrm>
              <a:off x="6189663" y="3355975"/>
              <a:ext cx="119063" cy="103188"/>
              <a:chOff x="3899" y="2114"/>
              <a:chExt cx="75" cy="65"/>
            </a:xfrm>
          </p:grpSpPr>
          <p:sp>
            <p:nvSpPr>
              <p:cNvPr id="53776" name="Rectangle 3334"/>
              <p:cNvSpPr>
                <a:spLocks noChangeArrowheads="1"/>
              </p:cNvSpPr>
              <p:nvPr/>
            </p:nvSpPr>
            <p:spPr bwMode="auto">
              <a:xfrm>
                <a:off x="3899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77" name="Rectangle 3335"/>
              <p:cNvSpPr>
                <a:spLocks noChangeArrowheads="1"/>
              </p:cNvSpPr>
              <p:nvPr/>
            </p:nvSpPr>
            <p:spPr bwMode="auto">
              <a:xfrm>
                <a:off x="3899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1" name="Group 3339"/>
            <p:cNvGrpSpPr>
              <a:grpSpLocks/>
            </p:cNvGrpSpPr>
            <p:nvPr/>
          </p:nvGrpSpPr>
          <p:grpSpPr bwMode="auto">
            <a:xfrm>
              <a:off x="6070600" y="3459163"/>
              <a:ext cx="119063" cy="101600"/>
              <a:chOff x="3824" y="2179"/>
              <a:chExt cx="75" cy="64"/>
            </a:xfrm>
          </p:grpSpPr>
          <p:sp>
            <p:nvSpPr>
              <p:cNvPr id="53774" name="Rectangle 3337"/>
              <p:cNvSpPr>
                <a:spLocks noChangeArrowheads="1"/>
              </p:cNvSpPr>
              <p:nvPr/>
            </p:nvSpPr>
            <p:spPr bwMode="auto">
              <a:xfrm>
                <a:off x="3824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75" name="Rectangle 3338"/>
              <p:cNvSpPr>
                <a:spLocks noChangeArrowheads="1"/>
              </p:cNvSpPr>
              <p:nvPr/>
            </p:nvSpPr>
            <p:spPr bwMode="auto">
              <a:xfrm>
                <a:off x="3824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2" name="Group 3342"/>
            <p:cNvGrpSpPr>
              <a:grpSpLocks/>
            </p:cNvGrpSpPr>
            <p:nvPr/>
          </p:nvGrpSpPr>
          <p:grpSpPr bwMode="auto">
            <a:xfrm>
              <a:off x="6070600" y="3560763"/>
              <a:ext cx="119063" cy="101600"/>
              <a:chOff x="3824" y="2243"/>
              <a:chExt cx="75" cy="64"/>
            </a:xfrm>
          </p:grpSpPr>
          <p:sp>
            <p:nvSpPr>
              <p:cNvPr id="53772" name="Rectangle 3340"/>
              <p:cNvSpPr>
                <a:spLocks noChangeArrowheads="1"/>
              </p:cNvSpPr>
              <p:nvPr/>
            </p:nvSpPr>
            <p:spPr bwMode="auto">
              <a:xfrm>
                <a:off x="3824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73" name="Rectangle 3341"/>
              <p:cNvSpPr>
                <a:spLocks noChangeArrowheads="1"/>
              </p:cNvSpPr>
              <p:nvPr/>
            </p:nvSpPr>
            <p:spPr bwMode="auto">
              <a:xfrm>
                <a:off x="3824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3" name="Group 3345"/>
            <p:cNvGrpSpPr>
              <a:grpSpLocks/>
            </p:cNvGrpSpPr>
            <p:nvPr/>
          </p:nvGrpSpPr>
          <p:grpSpPr bwMode="auto">
            <a:xfrm>
              <a:off x="6308725" y="3459163"/>
              <a:ext cx="119063" cy="101600"/>
              <a:chOff x="3974" y="2179"/>
              <a:chExt cx="75" cy="64"/>
            </a:xfrm>
          </p:grpSpPr>
          <p:sp>
            <p:nvSpPr>
              <p:cNvPr id="53770" name="Rectangle 3343"/>
              <p:cNvSpPr>
                <a:spLocks noChangeArrowheads="1"/>
              </p:cNvSpPr>
              <p:nvPr/>
            </p:nvSpPr>
            <p:spPr bwMode="auto">
              <a:xfrm>
                <a:off x="3974" y="2179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71" name="Rectangle 3344"/>
              <p:cNvSpPr>
                <a:spLocks noChangeArrowheads="1"/>
              </p:cNvSpPr>
              <p:nvPr/>
            </p:nvSpPr>
            <p:spPr bwMode="auto">
              <a:xfrm>
                <a:off x="3974" y="2179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4" name="Group 3348"/>
            <p:cNvGrpSpPr>
              <a:grpSpLocks/>
            </p:cNvGrpSpPr>
            <p:nvPr/>
          </p:nvGrpSpPr>
          <p:grpSpPr bwMode="auto">
            <a:xfrm>
              <a:off x="6427788" y="3459163"/>
              <a:ext cx="120650" cy="101600"/>
              <a:chOff x="4049" y="2179"/>
              <a:chExt cx="76" cy="64"/>
            </a:xfrm>
          </p:grpSpPr>
          <p:sp>
            <p:nvSpPr>
              <p:cNvPr id="53768" name="Rectangle 3346"/>
              <p:cNvSpPr>
                <a:spLocks noChangeArrowheads="1"/>
              </p:cNvSpPr>
              <p:nvPr/>
            </p:nvSpPr>
            <p:spPr bwMode="auto">
              <a:xfrm>
                <a:off x="4049" y="2179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69" name="Rectangle 3347"/>
              <p:cNvSpPr>
                <a:spLocks noChangeArrowheads="1"/>
              </p:cNvSpPr>
              <p:nvPr/>
            </p:nvSpPr>
            <p:spPr bwMode="auto">
              <a:xfrm>
                <a:off x="4049" y="2179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5" name="Group 3351"/>
            <p:cNvGrpSpPr>
              <a:grpSpLocks/>
            </p:cNvGrpSpPr>
            <p:nvPr/>
          </p:nvGrpSpPr>
          <p:grpSpPr bwMode="auto">
            <a:xfrm>
              <a:off x="6548438" y="3355975"/>
              <a:ext cx="119063" cy="103188"/>
              <a:chOff x="4125" y="2114"/>
              <a:chExt cx="75" cy="65"/>
            </a:xfrm>
          </p:grpSpPr>
          <p:sp>
            <p:nvSpPr>
              <p:cNvPr id="53766" name="Rectangle 3349"/>
              <p:cNvSpPr>
                <a:spLocks noChangeArrowheads="1"/>
              </p:cNvSpPr>
              <p:nvPr/>
            </p:nvSpPr>
            <p:spPr bwMode="auto">
              <a:xfrm>
                <a:off x="4125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67" name="Rectangle 3350"/>
              <p:cNvSpPr>
                <a:spLocks noChangeArrowheads="1"/>
              </p:cNvSpPr>
              <p:nvPr/>
            </p:nvSpPr>
            <p:spPr bwMode="auto">
              <a:xfrm>
                <a:off x="4125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6" name="Group 3354"/>
            <p:cNvGrpSpPr>
              <a:grpSpLocks/>
            </p:cNvGrpSpPr>
            <p:nvPr/>
          </p:nvGrpSpPr>
          <p:grpSpPr bwMode="auto">
            <a:xfrm>
              <a:off x="6786563" y="3560763"/>
              <a:ext cx="119063" cy="101600"/>
              <a:chOff x="4275" y="2243"/>
              <a:chExt cx="75" cy="64"/>
            </a:xfrm>
          </p:grpSpPr>
          <p:sp>
            <p:nvSpPr>
              <p:cNvPr id="53764" name="Rectangle 3352"/>
              <p:cNvSpPr>
                <a:spLocks noChangeArrowheads="1"/>
              </p:cNvSpPr>
              <p:nvPr/>
            </p:nvSpPr>
            <p:spPr bwMode="auto">
              <a:xfrm>
                <a:off x="4275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65" name="Rectangle 3353"/>
              <p:cNvSpPr>
                <a:spLocks noChangeArrowheads="1"/>
              </p:cNvSpPr>
              <p:nvPr/>
            </p:nvSpPr>
            <p:spPr bwMode="auto">
              <a:xfrm>
                <a:off x="4275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7" name="Group 3357"/>
            <p:cNvGrpSpPr>
              <a:grpSpLocks/>
            </p:cNvGrpSpPr>
            <p:nvPr/>
          </p:nvGrpSpPr>
          <p:grpSpPr bwMode="auto">
            <a:xfrm>
              <a:off x="6905625" y="3560763"/>
              <a:ext cx="119063" cy="101600"/>
              <a:chOff x="4350" y="2243"/>
              <a:chExt cx="75" cy="64"/>
            </a:xfrm>
          </p:grpSpPr>
          <p:sp>
            <p:nvSpPr>
              <p:cNvPr id="53762" name="Rectangle 3355"/>
              <p:cNvSpPr>
                <a:spLocks noChangeArrowheads="1"/>
              </p:cNvSpPr>
              <p:nvPr/>
            </p:nvSpPr>
            <p:spPr bwMode="auto">
              <a:xfrm>
                <a:off x="4350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63" name="Rectangle 3356"/>
              <p:cNvSpPr>
                <a:spLocks noChangeArrowheads="1"/>
              </p:cNvSpPr>
              <p:nvPr/>
            </p:nvSpPr>
            <p:spPr bwMode="auto">
              <a:xfrm>
                <a:off x="4350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8" name="Group 3360"/>
            <p:cNvGrpSpPr>
              <a:grpSpLocks/>
            </p:cNvGrpSpPr>
            <p:nvPr/>
          </p:nvGrpSpPr>
          <p:grpSpPr bwMode="auto">
            <a:xfrm>
              <a:off x="6548438" y="3151188"/>
              <a:ext cx="119063" cy="103188"/>
              <a:chOff x="4125" y="1985"/>
              <a:chExt cx="75" cy="65"/>
            </a:xfrm>
          </p:grpSpPr>
          <p:sp>
            <p:nvSpPr>
              <p:cNvPr id="53760" name="Rectangle 3358"/>
              <p:cNvSpPr>
                <a:spLocks noChangeArrowheads="1"/>
              </p:cNvSpPr>
              <p:nvPr/>
            </p:nvSpPr>
            <p:spPr bwMode="auto">
              <a:xfrm>
                <a:off x="4125" y="1985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61" name="Rectangle 3359"/>
              <p:cNvSpPr>
                <a:spLocks noChangeArrowheads="1"/>
              </p:cNvSpPr>
              <p:nvPr/>
            </p:nvSpPr>
            <p:spPr bwMode="auto">
              <a:xfrm>
                <a:off x="4125" y="1985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199" name="Group 3363"/>
            <p:cNvGrpSpPr>
              <a:grpSpLocks/>
            </p:cNvGrpSpPr>
            <p:nvPr/>
          </p:nvGrpSpPr>
          <p:grpSpPr bwMode="auto">
            <a:xfrm>
              <a:off x="6786563" y="3049588"/>
              <a:ext cx="119063" cy="101600"/>
              <a:chOff x="4275" y="1921"/>
              <a:chExt cx="75" cy="64"/>
            </a:xfrm>
          </p:grpSpPr>
          <p:sp>
            <p:nvSpPr>
              <p:cNvPr id="53758" name="Rectangle 3361"/>
              <p:cNvSpPr>
                <a:spLocks noChangeArrowheads="1"/>
              </p:cNvSpPr>
              <p:nvPr/>
            </p:nvSpPr>
            <p:spPr bwMode="auto">
              <a:xfrm>
                <a:off x="4275" y="1921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59" name="Rectangle 3362"/>
              <p:cNvSpPr>
                <a:spLocks noChangeArrowheads="1"/>
              </p:cNvSpPr>
              <p:nvPr/>
            </p:nvSpPr>
            <p:spPr bwMode="auto">
              <a:xfrm>
                <a:off x="4275" y="1921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0" name="Group 3366"/>
            <p:cNvGrpSpPr>
              <a:grpSpLocks/>
            </p:cNvGrpSpPr>
            <p:nvPr/>
          </p:nvGrpSpPr>
          <p:grpSpPr bwMode="auto">
            <a:xfrm>
              <a:off x="5322888" y="4583113"/>
              <a:ext cx="179388" cy="153988"/>
              <a:chOff x="3353" y="2887"/>
              <a:chExt cx="113" cy="97"/>
            </a:xfrm>
          </p:grpSpPr>
          <p:sp>
            <p:nvSpPr>
              <p:cNvPr id="53756" name="Rectangle 3364"/>
              <p:cNvSpPr>
                <a:spLocks noChangeArrowheads="1"/>
              </p:cNvSpPr>
              <p:nvPr/>
            </p:nvSpPr>
            <p:spPr bwMode="auto">
              <a:xfrm>
                <a:off x="3353" y="2887"/>
                <a:ext cx="113" cy="97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57" name="Rectangle 3365"/>
              <p:cNvSpPr>
                <a:spLocks noChangeArrowheads="1"/>
              </p:cNvSpPr>
              <p:nvPr/>
            </p:nvSpPr>
            <p:spPr bwMode="auto">
              <a:xfrm>
                <a:off x="3353" y="2887"/>
                <a:ext cx="113" cy="97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1" name="Group 3369"/>
            <p:cNvGrpSpPr>
              <a:grpSpLocks/>
            </p:cNvGrpSpPr>
            <p:nvPr/>
          </p:nvGrpSpPr>
          <p:grpSpPr bwMode="auto">
            <a:xfrm>
              <a:off x="5502275" y="4737100"/>
              <a:ext cx="179388" cy="152400"/>
              <a:chOff x="3466" y="2984"/>
              <a:chExt cx="113" cy="96"/>
            </a:xfrm>
          </p:grpSpPr>
          <p:sp>
            <p:nvSpPr>
              <p:cNvPr id="53754" name="Rectangle 3367"/>
              <p:cNvSpPr>
                <a:spLocks noChangeArrowheads="1"/>
              </p:cNvSpPr>
              <p:nvPr/>
            </p:nvSpPr>
            <p:spPr bwMode="auto">
              <a:xfrm>
                <a:off x="3466" y="2984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55" name="Rectangle 3368"/>
              <p:cNvSpPr>
                <a:spLocks noChangeArrowheads="1"/>
              </p:cNvSpPr>
              <p:nvPr/>
            </p:nvSpPr>
            <p:spPr bwMode="auto">
              <a:xfrm>
                <a:off x="3466" y="2984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2" name="Group 3372"/>
            <p:cNvGrpSpPr>
              <a:grpSpLocks/>
            </p:cNvGrpSpPr>
            <p:nvPr/>
          </p:nvGrpSpPr>
          <p:grpSpPr bwMode="auto">
            <a:xfrm>
              <a:off x="5980113" y="3867150"/>
              <a:ext cx="119063" cy="103188"/>
              <a:chOff x="3767" y="2436"/>
              <a:chExt cx="75" cy="65"/>
            </a:xfrm>
          </p:grpSpPr>
          <p:sp>
            <p:nvSpPr>
              <p:cNvPr id="53752" name="Rectangle 3370"/>
              <p:cNvSpPr>
                <a:spLocks noChangeArrowheads="1"/>
              </p:cNvSpPr>
              <p:nvPr/>
            </p:nvSpPr>
            <p:spPr bwMode="auto">
              <a:xfrm>
                <a:off x="3767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53" name="Rectangle 3371"/>
              <p:cNvSpPr>
                <a:spLocks noChangeArrowheads="1"/>
              </p:cNvSpPr>
              <p:nvPr/>
            </p:nvSpPr>
            <p:spPr bwMode="auto">
              <a:xfrm>
                <a:off x="3767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3" name="Group 3375"/>
            <p:cNvGrpSpPr>
              <a:grpSpLocks/>
            </p:cNvGrpSpPr>
            <p:nvPr/>
          </p:nvGrpSpPr>
          <p:grpSpPr bwMode="auto">
            <a:xfrm>
              <a:off x="6099175" y="3867150"/>
              <a:ext cx="119063" cy="103188"/>
              <a:chOff x="3842" y="2436"/>
              <a:chExt cx="75" cy="65"/>
            </a:xfrm>
          </p:grpSpPr>
          <p:sp>
            <p:nvSpPr>
              <p:cNvPr id="53750" name="Rectangle 3373"/>
              <p:cNvSpPr>
                <a:spLocks noChangeArrowheads="1"/>
              </p:cNvSpPr>
              <p:nvPr/>
            </p:nvSpPr>
            <p:spPr bwMode="auto">
              <a:xfrm>
                <a:off x="3842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51" name="Rectangle 3374"/>
              <p:cNvSpPr>
                <a:spLocks noChangeArrowheads="1"/>
              </p:cNvSpPr>
              <p:nvPr/>
            </p:nvSpPr>
            <p:spPr bwMode="auto">
              <a:xfrm>
                <a:off x="3842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4" name="Group 3378"/>
            <p:cNvGrpSpPr>
              <a:grpSpLocks/>
            </p:cNvGrpSpPr>
            <p:nvPr/>
          </p:nvGrpSpPr>
          <p:grpSpPr bwMode="auto">
            <a:xfrm>
              <a:off x="6218238" y="3867150"/>
              <a:ext cx="119063" cy="103188"/>
              <a:chOff x="3917" y="2436"/>
              <a:chExt cx="75" cy="65"/>
            </a:xfrm>
          </p:grpSpPr>
          <p:sp>
            <p:nvSpPr>
              <p:cNvPr id="53748" name="Rectangle 3376"/>
              <p:cNvSpPr>
                <a:spLocks noChangeArrowheads="1"/>
              </p:cNvSpPr>
              <p:nvPr/>
            </p:nvSpPr>
            <p:spPr bwMode="auto">
              <a:xfrm>
                <a:off x="3917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49" name="Rectangle 3377"/>
              <p:cNvSpPr>
                <a:spLocks noChangeArrowheads="1"/>
              </p:cNvSpPr>
              <p:nvPr/>
            </p:nvSpPr>
            <p:spPr bwMode="auto">
              <a:xfrm>
                <a:off x="3917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5" name="Group 3381"/>
            <p:cNvGrpSpPr>
              <a:grpSpLocks/>
            </p:cNvGrpSpPr>
            <p:nvPr/>
          </p:nvGrpSpPr>
          <p:grpSpPr bwMode="auto">
            <a:xfrm>
              <a:off x="6337300" y="3867150"/>
              <a:ext cx="119063" cy="103188"/>
              <a:chOff x="3992" y="2436"/>
              <a:chExt cx="75" cy="65"/>
            </a:xfrm>
          </p:grpSpPr>
          <p:sp>
            <p:nvSpPr>
              <p:cNvPr id="53746" name="Rectangle 3379"/>
              <p:cNvSpPr>
                <a:spLocks noChangeArrowheads="1"/>
              </p:cNvSpPr>
              <p:nvPr/>
            </p:nvSpPr>
            <p:spPr bwMode="auto">
              <a:xfrm>
                <a:off x="3992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47" name="Rectangle 3380"/>
              <p:cNvSpPr>
                <a:spLocks noChangeArrowheads="1"/>
              </p:cNvSpPr>
              <p:nvPr/>
            </p:nvSpPr>
            <p:spPr bwMode="auto">
              <a:xfrm>
                <a:off x="3992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6" name="Group 3384"/>
            <p:cNvGrpSpPr>
              <a:grpSpLocks/>
            </p:cNvGrpSpPr>
            <p:nvPr/>
          </p:nvGrpSpPr>
          <p:grpSpPr bwMode="auto">
            <a:xfrm>
              <a:off x="6456363" y="3867150"/>
              <a:ext cx="119063" cy="103188"/>
              <a:chOff x="4067" y="2436"/>
              <a:chExt cx="75" cy="65"/>
            </a:xfrm>
          </p:grpSpPr>
          <p:sp>
            <p:nvSpPr>
              <p:cNvPr id="53744" name="Rectangle 3382"/>
              <p:cNvSpPr>
                <a:spLocks noChangeArrowheads="1"/>
              </p:cNvSpPr>
              <p:nvPr/>
            </p:nvSpPr>
            <p:spPr bwMode="auto">
              <a:xfrm>
                <a:off x="4067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45" name="Rectangle 3383"/>
              <p:cNvSpPr>
                <a:spLocks noChangeArrowheads="1"/>
              </p:cNvSpPr>
              <p:nvPr/>
            </p:nvSpPr>
            <p:spPr bwMode="auto">
              <a:xfrm>
                <a:off x="4067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7" name="Group 3387"/>
            <p:cNvGrpSpPr>
              <a:grpSpLocks/>
            </p:cNvGrpSpPr>
            <p:nvPr/>
          </p:nvGrpSpPr>
          <p:grpSpPr bwMode="auto">
            <a:xfrm>
              <a:off x="6575425" y="3970338"/>
              <a:ext cx="179388" cy="152400"/>
              <a:chOff x="4142" y="2501"/>
              <a:chExt cx="113" cy="96"/>
            </a:xfrm>
          </p:grpSpPr>
          <p:sp>
            <p:nvSpPr>
              <p:cNvPr id="53742" name="Rectangle 3385"/>
              <p:cNvSpPr>
                <a:spLocks noChangeArrowheads="1"/>
              </p:cNvSpPr>
              <p:nvPr/>
            </p:nvSpPr>
            <p:spPr bwMode="auto">
              <a:xfrm>
                <a:off x="4142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43" name="Rectangle 3386"/>
              <p:cNvSpPr>
                <a:spLocks noChangeArrowheads="1"/>
              </p:cNvSpPr>
              <p:nvPr/>
            </p:nvSpPr>
            <p:spPr bwMode="auto">
              <a:xfrm>
                <a:off x="4142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8" name="Group 3390"/>
            <p:cNvGrpSpPr>
              <a:grpSpLocks/>
            </p:cNvGrpSpPr>
            <p:nvPr/>
          </p:nvGrpSpPr>
          <p:grpSpPr bwMode="auto">
            <a:xfrm>
              <a:off x="6575425" y="4430713"/>
              <a:ext cx="179388" cy="152400"/>
              <a:chOff x="4142" y="2791"/>
              <a:chExt cx="113" cy="96"/>
            </a:xfrm>
          </p:grpSpPr>
          <p:sp>
            <p:nvSpPr>
              <p:cNvPr id="53740" name="Rectangle 3388"/>
              <p:cNvSpPr>
                <a:spLocks noChangeArrowheads="1"/>
              </p:cNvSpPr>
              <p:nvPr/>
            </p:nvSpPr>
            <p:spPr bwMode="auto">
              <a:xfrm>
                <a:off x="4142" y="279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41" name="Rectangle 3389"/>
              <p:cNvSpPr>
                <a:spLocks noChangeArrowheads="1"/>
              </p:cNvSpPr>
              <p:nvPr/>
            </p:nvSpPr>
            <p:spPr bwMode="auto">
              <a:xfrm>
                <a:off x="4142" y="279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09" name="Group 3393"/>
            <p:cNvGrpSpPr>
              <a:grpSpLocks/>
            </p:cNvGrpSpPr>
            <p:nvPr/>
          </p:nvGrpSpPr>
          <p:grpSpPr bwMode="auto">
            <a:xfrm>
              <a:off x="8186738" y="3970338"/>
              <a:ext cx="179388" cy="152400"/>
              <a:chOff x="5157" y="2501"/>
              <a:chExt cx="113" cy="96"/>
            </a:xfrm>
          </p:grpSpPr>
          <p:sp>
            <p:nvSpPr>
              <p:cNvPr id="53738" name="Rectangle 3391"/>
              <p:cNvSpPr>
                <a:spLocks noChangeArrowheads="1"/>
              </p:cNvSpPr>
              <p:nvPr/>
            </p:nvSpPr>
            <p:spPr bwMode="auto">
              <a:xfrm>
                <a:off x="5157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39" name="Rectangle 3392"/>
              <p:cNvSpPr>
                <a:spLocks noChangeArrowheads="1"/>
              </p:cNvSpPr>
              <p:nvPr/>
            </p:nvSpPr>
            <p:spPr bwMode="auto">
              <a:xfrm>
                <a:off x="5157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0" name="Group 3396"/>
            <p:cNvGrpSpPr>
              <a:grpSpLocks/>
            </p:cNvGrpSpPr>
            <p:nvPr/>
          </p:nvGrpSpPr>
          <p:grpSpPr bwMode="auto">
            <a:xfrm>
              <a:off x="7410450" y="3765550"/>
              <a:ext cx="120650" cy="101600"/>
              <a:chOff x="4668" y="2372"/>
              <a:chExt cx="76" cy="64"/>
            </a:xfrm>
          </p:grpSpPr>
          <p:sp>
            <p:nvSpPr>
              <p:cNvPr id="53736" name="Rectangle 3394"/>
              <p:cNvSpPr>
                <a:spLocks noChangeArrowheads="1"/>
              </p:cNvSpPr>
              <p:nvPr/>
            </p:nvSpPr>
            <p:spPr bwMode="auto">
              <a:xfrm>
                <a:off x="4668" y="2372"/>
                <a:ext cx="76" cy="64"/>
              </a:xfrm>
              <a:prstGeom prst="rect">
                <a:avLst/>
              </a:prstGeom>
              <a:solidFill>
                <a:srgbClr val="CC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37" name="Rectangle 3395"/>
              <p:cNvSpPr>
                <a:spLocks noChangeArrowheads="1"/>
              </p:cNvSpPr>
              <p:nvPr/>
            </p:nvSpPr>
            <p:spPr bwMode="auto">
              <a:xfrm>
                <a:off x="4668" y="2372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1" name="Group 3399"/>
            <p:cNvGrpSpPr>
              <a:grpSpLocks/>
            </p:cNvGrpSpPr>
            <p:nvPr/>
          </p:nvGrpSpPr>
          <p:grpSpPr bwMode="auto">
            <a:xfrm>
              <a:off x="7531100" y="3867150"/>
              <a:ext cx="119063" cy="103188"/>
              <a:chOff x="4744" y="2436"/>
              <a:chExt cx="75" cy="65"/>
            </a:xfrm>
          </p:grpSpPr>
          <p:sp>
            <p:nvSpPr>
              <p:cNvPr id="53734" name="Rectangle 3397"/>
              <p:cNvSpPr>
                <a:spLocks noChangeArrowheads="1"/>
              </p:cNvSpPr>
              <p:nvPr/>
            </p:nvSpPr>
            <p:spPr bwMode="auto">
              <a:xfrm>
                <a:off x="4744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35" name="Rectangle 3398"/>
              <p:cNvSpPr>
                <a:spLocks noChangeArrowheads="1"/>
              </p:cNvSpPr>
              <p:nvPr/>
            </p:nvSpPr>
            <p:spPr bwMode="auto">
              <a:xfrm>
                <a:off x="4744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2" name="Group 3402"/>
            <p:cNvGrpSpPr>
              <a:grpSpLocks/>
            </p:cNvGrpSpPr>
            <p:nvPr/>
          </p:nvGrpSpPr>
          <p:grpSpPr bwMode="auto">
            <a:xfrm>
              <a:off x="8007350" y="3867150"/>
              <a:ext cx="119063" cy="103188"/>
              <a:chOff x="5044" y="2436"/>
              <a:chExt cx="75" cy="65"/>
            </a:xfrm>
          </p:grpSpPr>
          <p:sp>
            <p:nvSpPr>
              <p:cNvPr id="53732" name="Rectangle 3400"/>
              <p:cNvSpPr>
                <a:spLocks noChangeArrowheads="1"/>
              </p:cNvSpPr>
              <p:nvPr/>
            </p:nvSpPr>
            <p:spPr bwMode="auto">
              <a:xfrm>
                <a:off x="5044" y="2436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33" name="Rectangle 3401"/>
              <p:cNvSpPr>
                <a:spLocks noChangeArrowheads="1"/>
              </p:cNvSpPr>
              <p:nvPr/>
            </p:nvSpPr>
            <p:spPr bwMode="auto">
              <a:xfrm>
                <a:off x="5044" y="2436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3" name="Group 3405"/>
            <p:cNvGrpSpPr>
              <a:grpSpLocks/>
            </p:cNvGrpSpPr>
            <p:nvPr/>
          </p:nvGrpSpPr>
          <p:grpSpPr bwMode="auto">
            <a:xfrm>
              <a:off x="8245475" y="3765550"/>
              <a:ext cx="120650" cy="101600"/>
              <a:chOff x="5194" y="2372"/>
              <a:chExt cx="76" cy="64"/>
            </a:xfrm>
          </p:grpSpPr>
          <p:sp>
            <p:nvSpPr>
              <p:cNvPr id="53730" name="Rectangle 3403"/>
              <p:cNvSpPr>
                <a:spLocks noChangeArrowheads="1"/>
              </p:cNvSpPr>
              <p:nvPr/>
            </p:nvSpPr>
            <p:spPr bwMode="auto">
              <a:xfrm>
                <a:off x="5194" y="2372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31" name="Rectangle 3404"/>
              <p:cNvSpPr>
                <a:spLocks noChangeArrowheads="1"/>
              </p:cNvSpPr>
              <p:nvPr/>
            </p:nvSpPr>
            <p:spPr bwMode="auto">
              <a:xfrm>
                <a:off x="5194" y="2372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4" name="Group 3408"/>
            <p:cNvGrpSpPr>
              <a:grpSpLocks/>
            </p:cNvGrpSpPr>
            <p:nvPr/>
          </p:nvGrpSpPr>
          <p:grpSpPr bwMode="auto">
            <a:xfrm>
              <a:off x="7502525" y="3355975"/>
              <a:ext cx="119063" cy="103188"/>
              <a:chOff x="4726" y="2114"/>
              <a:chExt cx="75" cy="65"/>
            </a:xfrm>
          </p:grpSpPr>
          <p:sp>
            <p:nvSpPr>
              <p:cNvPr id="53728" name="Rectangle 3406"/>
              <p:cNvSpPr>
                <a:spLocks noChangeArrowheads="1"/>
              </p:cNvSpPr>
              <p:nvPr/>
            </p:nvSpPr>
            <p:spPr bwMode="auto">
              <a:xfrm>
                <a:off x="4726" y="2114"/>
                <a:ext cx="75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29" name="Rectangle 3407"/>
              <p:cNvSpPr>
                <a:spLocks noChangeArrowheads="1"/>
              </p:cNvSpPr>
              <p:nvPr/>
            </p:nvSpPr>
            <p:spPr bwMode="auto">
              <a:xfrm>
                <a:off x="4726" y="2114"/>
                <a:ext cx="75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5" name="Group 3411"/>
            <p:cNvGrpSpPr>
              <a:grpSpLocks/>
            </p:cNvGrpSpPr>
            <p:nvPr/>
          </p:nvGrpSpPr>
          <p:grpSpPr bwMode="auto">
            <a:xfrm>
              <a:off x="7262813" y="3560763"/>
              <a:ext cx="120650" cy="101600"/>
              <a:chOff x="4575" y="2243"/>
              <a:chExt cx="76" cy="64"/>
            </a:xfrm>
          </p:grpSpPr>
          <p:sp>
            <p:nvSpPr>
              <p:cNvPr id="53726" name="Rectangle 3409"/>
              <p:cNvSpPr>
                <a:spLocks noChangeArrowheads="1"/>
              </p:cNvSpPr>
              <p:nvPr/>
            </p:nvSpPr>
            <p:spPr bwMode="auto">
              <a:xfrm>
                <a:off x="4575" y="2243"/>
                <a:ext cx="76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27" name="Rectangle 3410"/>
              <p:cNvSpPr>
                <a:spLocks noChangeArrowheads="1"/>
              </p:cNvSpPr>
              <p:nvPr/>
            </p:nvSpPr>
            <p:spPr bwMode="auto">
              <a:xfrm>
                <a:off x="4575" y="2243"/>
                <a:ext cx="76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6" name="Group 3414"/>
            <p:cNvGrpSpPr>
              <a:grpSpLocks/>
            </p:cNvGrpSpPr>
            <p:nvPr/>
          </p:nvGrpSpPr>
          <p:grpSpPr bwMode="auto">
            <a:xfrm>
              <a:off x="7143750" y="3560763"/>
              <a:ext cx="119063" cy="101600"/>
              <a:chOff x="4500" y="2243"/>
              <a:chExt cx="75" cy="64"/>
            </a:xfrm>
          </p:grpSpPr>
          <p:sp>
            <p:nvSpPr>
              <p:cNvPr id="53724" name="Rectangle 3412"/>
              <p:cNvSpPr>
                <a:spLocks noChangeArrowheads="1"/>
              </p:cNvSpPr>
              <p:nvPr/>
            </p:nvSpPr>
            <p:spPr bwMode="auto">
              <a:xfrm>
                <a:off x="4500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25" name="Rectangle 3413"/>
              <p:cNvSpPr>
                <a:spLocks noChangeArrowheads="1"/>
              </p:cNvSpPr>
              <p:nvPr/>
            </p:nvSpPr>
            <p:spPr bwMode="auto">
              <a:xfrm>
                <a:off x="4500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7" name="Group 3417"/>
            <p:cNvGrpSpPr>
              <a:grpSpLocks/>
            </p:cNvGrpSpPr>
            <p:nvPr/>
          </p:nvGrpSpPr>
          <p:grpSpPr bwMode="auto">
            <a:xfrm>
              <a:off x="7024688" y="3560763"/>
              <a:ext cx="119063" cy="101600"/>
              <a:chOff x="4425" y="2243"/>
              <a:chExt cx="75" cy="64"/>
            </a:xfrm>
          </p:grpSpPr>
          <p:sp>
            <p:nvSpPr>
              <p:cNvPr id="53722" name="Rectangle 3415"/>
              <p:cNvSpPr>
                <a:spLocks noChangeArrowheads="1"/>
              </p:cNvSpPr>
              <p:nvPr/>
            </p:nvSpPr>
            <p:spPr bwMode="auto">
              <a:xfrm>
                <a:off x="4425" y="2243"/>
                <a:ext cx="75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23" name="Rectangle 3416"/>
              <p:cNvSpPr>
                <a:spLocks noChangeArrowheads="1"/>
              </p:cNvSpPr>
              <p:nvPr/>
            </p:nvSpPr>
            <p:spPr bwMode="auto">
              <a:xfrm>
                <a:off x="4425" y="2243"/>
                <a:ext cx="75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8" name="Group 3420"/>
            <p:cNvGrpSpPr>
              <a:grpSpLocks/>
            </p:cNvGrpSpPr>
            <p:nvPr/>
          </p:nvGrpSpPr>
          <p:grpSpPr bwMode="auto">
            <a:xfrm>
              <a:off x="2193925" y="3254375"/>
              <a:ext cx="58738" cy="101600"/>
              <a:chOff x="1382" y="2050"/>
              <a:chExt cx="37" cy="64"/>
            </a:xfrm>
          </p:grpSpPr>
          <p:sp>
            <p:nvSpPr>
              <p:cNvPr id="53720" name="Rectangle 3418"/>
              <p:cNvSpPr>
                <a:spLocks noChangeArrowheads="1"/>
              </p:cNvSpPr>
              <p:nvPr/>
            </p:nvSpPr>
            <p:spPr bwMode="auto">
              <a:xfrm>
                <a:off x="1382" y="2050"/>
                <a:ext cx="37" cy="64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21" name="Rectangle 3419"/>
              <p:cNvSpPr>
                <a:spLocks noChangeArrowheads="1"/>
              </p:cNvSpPr>
              <p:nvPr/>
            </p:nvSpPr>
            <p:spPr bwMode="auto">
              <a:xfrm>
                <a:off x="1382" y="2050"/>
                <a:ext cx="37" cy="64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19" name="Group 3423"/>
            <p:cNvGrpSpPr>
              <a:grpSpLocks/>
            </p:cNvGrpSpPr>
            <p:nvPr/>
          </p:nvGrpSpPr>
          <p:grpSpPr bwMode="auto">
            <a:xfrm>
              <a:off x="2281238" y="3970338"/>
              <a:ext cx="179388" cy="152400"/>
              <a:chOff x="1437" y="2501"/>
              <a:chExt cx="113" cy="96"/>
            </a:xfrm>
          </p:grpSpPr>
          <p:sp>
            <p:nvSpPr>
              <p:cNvPr id="53718" name="Rectangle 3421"/>
              <p:cNvSpPr>
                <a:spLocks noChangeArrowheads="1"/>
              </p:cNvSpPr>
              <p:nvPr/>
            </p:nvSpPr>
            <p:spPr bwMode="auto">
              <a:xfrm>
                <a:off x="1437" y="2501"/>
                <a:ext cx="113" cy="96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19" name="Rectangle 3422"/>
              <p:cNvSpPr>
                <a:spLocks noChangeArrowheads="1"/>
              </p:cNvSpPr>
              <p:nvPr/>
            </p:nvSpPr>
            <p:spPr bwMode="auto">
              <a:xfrm>
                <a:off x="1437" y="2501"/>
                <a:ext cx="113" cy="96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0" name="Group 3426"/>
            <p:cNvGrpSpPr>
              <a:grpSpLocks/>
            </p:cNvGrpSpPr>
            <p:nvPr/>
          </p:nvGrpSpPr>
          <p:grpSpPr bwMode="auto">
            <a:xfrm>
              <a:off x="2252663" y="2435225"/>
              <a:ext cx="60325" cy="103188"/>
              <a:chOff x="1419" y="1534"/>
              <a:chExt cx="38" cy="65"/>
            </a:xfrm>
          </p:grpSpPr>
          <p:sp>
            <p:nvSpPr>
              <p:cNvPr id="53716" name="Rectangle 3424"/>
              <p:cNvSpPr>
                <a:spLocks noChangeArrowheads="1"/>
              </p:cNvSpPr>
              <p:nvPr/>
            </p:nvSpPr>
            <p:spPr bwMode="auto">
              <a:xfrm>
                <a:off x="1419" y="1534"/>
                <a:ext cx="38" cy="65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17" name="Rectangle 3425"/>
              <p:cNvSpPr>
                <a:spLocks noChangeArrowheads="1"/>
              </p:cNvSpPr>
              <p:nvPr/>
            </p:nvSpPr>
            <p:spPr bwMode="auto">
              <a:xfrm>
                <a:off x="1419" y="1534"/>
                <a:ext cx="38" cy="65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1" name="Group 3429"/>
            <p:cNvGrpSpPr>
              <a:grpSpLocks/>
            </p:cNvGrpSpPr>
            <p:nvPr/>
          </p:nvGrpSpPr>
          <p:grpSpPr bwMode="auto">
            <a:xfrm>
              <a:off x="2162175" y="2179638"/>
              <a:ext cx="119063" cy="52388"/>
              <a:chOff x="1362" y="1373"/>
              <a:chExt cx="75" cy="33"/>
            </a:xfrm>
          </p:grpSpPr>
          <p:sp>
            <p:nvSpPr>
              <p:cNvPr id="53714" name="Rectangle 3427"/>
              <p:cNvSpPr>
                <a:spLocks noChangeArrowheads="1"/>
              </p:cNvSpPr>
              <p:nvPr/>
            </p:nvSpPr>
            <p:spPr bwMode="auto">
              <a:xfrm>
                <a:off x="1362" y="1373"/>
                <a:ext cx="75" cy="33"/>
              </a:xfrm>
              <a:prstGeom prst="rect">
                <a:avLst/>
              </a:prstGeom>
              <a:solidFill>
                <a:srgbClr val="FFFFCC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15" name="Rectangle 3428"/>
              <p:cNvSpPr>
                <a:spLocks noChangeArrowheads="1"/>
              </p:cNvSpPr>
              <p:nvPr/>
            </p:nvSpPr>
            <p:spPr bwMode="auto">
              <a:xfrm>
                <a:off x="1362" y="1373"/>
                <a:ext cx="75" cy="33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2" name="Group 3432"/>
            <p:cNvGrpSpPr>
              <a:grpSpLocks/>
            </p:cNvGrpSpPr>
            <p:nvPr/>
          </p:nvGrpSpPr>
          <p:grpSpPr bwMode="auto">
            <a:xfrm>
              <a:off x="157163" y="1301750"/>
              <a:ext cx="8782051" cy="3622675"/>
              <a:chOff x="99" y="820"/>
              <a:chExt cx="5532" cy="2282"/>
            </a:xfrm>
          </p:grpSpPr>
          <p:sp>
            <p:nvSpPr>
              <p:cNvPr id="53712" name="Rectangle 3430"/>
              <p:cNvSpPr>
                <a:spLocks noChangeArrowheads="1"/>
              </p:cNvSpPr>
              <p:nvPr/>
            </p:nvSpPr>
            <p:spPr bwMode="auto">
              <a:xfrm>
                <a:off x="99" y="820"/>
                <a:ext cx="5532" cy="2282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13" name="Rectangle 3431"/>
              <p:cNvSpPr>
                <a:spLocks noChangeArrowheads="1"/>
              </p:cNvSpPr>
              <p:nvPr/>
            </p:nvSpPr>
            <p:spPr bwMode="auto">
              <a:xfrm>
                <a:off x="99" y="820"/>
                <a:ext cx="5532" cy="2282"/>
              </a:xfrm>
              <a:prstGeom prst="rect">
                <a:avLst/>
              </a:prstGeom>
              <a:noFill/>
              <a:ln w="1" cap="rnd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651" name="Rectangle 3439"/>
            <p:cNvSpPr>
              <a:spLocks noChangeArrowheads="1"/>
            </p:cNvSpPr>
            <p:nvPr/>
          </p:nvSpPr>
          <p:spPr bwMode="auto">
            <a:xfrm>
              <a:off x="6908836" y="2537384"/>
              <a:ext cx="968375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</a:rPr>
                <a:t>Beaufort  Sea</a:t>
              </a:r>
              <a:endParaRPr lang="en-US"/>
            </a:p>
          </p:txBody>
        </p:sp>
        <p:sp>
          <p:nvSpPr>
            <p:cNvPr id="53652" name="Rectangle 3440"/>
            <p:cNvSpPr>
              <a:spLocks noChangeArrowheads="1"/>
            </p:cNvSpPr>
            <p:nvPr/>
          </p:nvSpPr>
          <p:spPr bwMode="auto">
            <a:xfrm>
              <a:off x="238125" y="3886200"/>
              <a:ext cx="576263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</a:rPr>
                <a:t>N P R A</a:t>
              </a:r>
              <a:endParaRPr lang="en-US"/>
            </a:p>
          </p:txBody>
        </p:sp>
        <p:grpSp>
          <p:nvGrpSpPr>
            <p:cNvPr id="56223" name="Group 3443"/>
            <p:cNvGrpSpPr>
              <a:grpSpLocks/>
            </p:cNvGrpSpPr>
            <p:nvPr/>
          </p:nvGrpSpPr>
          <p:grpSpPr bwMode="auto">
            <a:xfrm>
              <a:off x="2460625" y="3694113"/>
              <a:ext cx="357188" cy="276225"/>
              <a:chOff x="1550" y="2327"/>
              <a:chExt cx="225" cy="174"/>
            </a:xfrm>
          </p:grpSpPr>
          <p:sp>
            <p:nvSpPr>
              <p:cNvPr id="53710" name="Freeform 3441"/>
              <p:cNvSpPr>
                <a:spLocks/>
              </p:cNvSpPr>
              <p:nvPr/>
            </p:nvSpPr>
            <p:spPr bwMode="auto">
              <a:xfrm>
                <a:off x="1550" y="2327"/>
                <a:ext cx="225" cy="174"/>
              </a:xfrm>
              <a:custGeom>
                <a:avLst/>
                <a:gdLst>
                  <a:gd name="T0" fmla="*/ 225 w 225"/>
                  <a:gd name="T1" fmla="*/ 174 h 174"/>
                  <a:gd name="T2" fmla="*/ 225 w 225"/>
                  <a:gd name="T3" fmla="*/ 77 h 174"/>
                  <a:gd name="T4" fmla="*/ 113 w 225"/>
                  <a:gd name="T5" fmla="*/ 77 h 174"/>
                  <a:gd name="T6" fmla="*/ 113 w 225"/>
                  <a:gd name="T7" fmla="*/ 31 h 174"/>
                  <a:gd name="T8" fmla="*/ 84 w 225"/>
                  <a:gd name="T9" fmla="*/ 31 h 174"/>
                  <a:gd name="T10" fmla="*/ 84 w 225"/>
                  <a:gd name="T11" fmla="*/ 16 h 174"/>
                  <a:gd name="T12" fmla="*/ 66 w 225"/>
                  <a:gd name="T13" fmla="*/ 16 h 174"/>
                  <a:gd name="T14" fmla="*/ 66 w 225"/>
                  <a:gd name="T15" fmla="*/ 0 h 174"/>
                  <a:gd name="T16" fmla="*/ 46 w 225"/>
                  <a:gd name="T17" fmla="*/ 0 h 174"/>
                  <a:gd name="T18" fmla="*/ 18 w 225"/>
                  <a:gd name="T19" fmla="*/ 59 h 174"/>
                  <a:gd name="T20" fmla="*/ 0 w 225"/>
                  <a:gd name="T21" fmla="*/ 59 h 174"/>
                  <a:gd name="T22" fmla="*/ 0 w 225"/>
                  <a:gd name="T23" fmla="*/ 174 h 174"/>
                  <a:gd name="T24" fmla="*/ 225 w 225"/>
                  <a:gd name="T25" fmla="*/ 174 h 17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25"/>
                  <a:gd name="T40" fmla="*/ 0 h 174"/>
                  <a:gd name="T41" fmla="*/ 225 w 225"/>
                  <a:gd name="T42" fmla="*/ 174 h 17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25" h="174">
                    <a:moveTo>
                      <a:pt x="225" y="174"/>
                    </a:moveTo>
                    <a:lnTo>
                      <a:pt x="225" y="77"/>
                    </a:lnTo>
                    <a:lnTo>
                      <a:pt x="113" y="77"/>
                    </a:lnTo>
                    <a:lnTo>
                      <a:pt x="113" y="31"/>
                    </a:lnTo>
                    <a:lnTo>
                      <a:pt x="84" y="31"/>
                    </a:lnTo>
                    <a:lnTo>
                      <a:pt x="84" y="16"/>
                    </a:lnTo>
                    <a:lnTo>
                      <a:pt x="66" y="16"/>
                    </a:lnTo>
                    <a:lnTo>
                      <a:pt x="66" y="0"/>
                    </a:lnTo>
                    <a:lnTo>
                      <a:pt x="46" y="0"/>
                    </a:lnTo>
                    <a:lnTo>
                      <a:pt x="18" y="59"/>
                    </a:lnTo>
                    <a:lnTo>
                      <a:pt x="0" y="59"/>
                    </a:lnTo>
                    <a:lnTo>
                      <a:pt x="0" y="174"/>
                    </a:lnTo>
                    <a:lnTo>
                      <a:pt x="225" y="174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11" name="Freeform 3442"/>
              <p:cNvSpPr>
                <a:spLocks/>
              </p:cNvSpPr>
              <p:nvPr/>
            </p:nvSpPr>
            <p:spPr bwMode="auto">
              <a:xfrm>
                <a:off x="1550" y="2327"/>
                <a:ext cx="225" cy="174"/>
              </a:xfrm>
              <a:custGeom>
                <a:avLst/>
                <a:gdLst>
                  <a:gd name="T0" fmla="*/ 225 w 225"/>
                  <a:gd name="T1" fmla="*/ 174 h 174"/>
                  <a:gd name="T2" fmla="*/ 225 w 225"/>
                  <a:gd name="T3" fmla="*/ 77 h 174"/>
                  <a:gd name="T4" fmla="*/ 113 w 225"/>
                  <a:gd name="T5" fmla="*/ 77 h 174"/>
                  <a:gd name="T6" fmla="*/ 113 w 225"/>
                  <a:gd name="T7" fmla="*/ 31 h 174"/>
                  <a:gd name="T8" fmla="*/ 84 w 225"/>
                  <a:gd name="T9" fmla="*/ 31 h 174"/>
                  <a:gd name="T10" fmla="*/ 84 w 225"/>
                  <a:gd name="T11" fmla="*/ 16 h 174"/>
                  <a:gd name="T12" fmla="*/ 66 w 225"/>
                  <a:gd name="T13" fmla="*/ 16 h 174"/>
                  <a:gd name="T14" fmla="*/ 66 w 225"/>
                  <a:gd name="T15" fmla="*/ 0 h 174"/>
                  <a:gd name="T16" fmla="*/ 46 w 225"/>
                  <a:gd name="T17" fmla="*/ 0 h 174"/>
                  <a:gd name="T18" fmla="*/ 18 w 225"/>
                  <a:gd name="T19" fmla="*/ 59 h 174"/>
                  <a:gd name="T20" fmla="*/ 0 w 225"/>
                  <a:gd name="T21" fmla="*/ 59 h 174"/>
                  <a:gd name="T22" fmla="*/ 0 w 225"/>
                  <a:gd name="T23" fmla="*/ 174 h 174"/>
                  <a:gd name="T24" fmla="*/ 225 w 225"/>
                  <a:gd name="T25" fmla="*/ 174 h 174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225"/>
                  <a:gd name="T40" fmla="*/ 0 h 174"/>
                  <a:gd name="T41" fmla="*/ 225 w 225"/>
                  <a:gd name="T42" fmla="*/ 174 h 174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225" h="174">
                    <a:moveTo>
                      <a:pt x="225" y="174"/>
                    </a:moveTo>
                    <a:lnTo>
                      <a:pt x="225" y="77"/>
                    </a:lnTo>
                    <a:lnTo>
                      <a:pt x="113" y="77"/>
                    </a:lnTo>
                    <a:lnTo>
                      <a:pt x="113" y="31"/>
                    </a:lnTo>
                    <a:lnTo>
                      <a:pt x="84" y="31"/>
                    </a:lnTo>
                    <a:lnTo>
                      <a:pt x="84" y="16"/>
                    </a:lnTo>
                    <a:lnTo>
                      <a:pt x="66" y="16"/>
                    </a:lnTo>
                    <a:lnTo>
                      <a:pt x="66" y="0"/>
                    </a:lnTo>
                    <a:lnTo>
                      <a:pt x="46" y="0"/>
                    </a:lnTo>
                    <a:lnTo>
                      <a:pt x="18" y="59"/>
                    </a:lnTo>
                    <a:lnTo>
                      <a:pt x="0" y="59"/>
                    </a:lnTo>
                    <a:lnTo>
                      <a:pt x="0" y="174"/>
                    </a:lnTo>
                    <a:lnTo>
                      <a:pt x="225" y="174"/>
                    </a:lnTo>
                    <a:close/>
                  </a:path>
                </a:pathLst>
              </a:custGeom>
              <a:noFill/>
              <a:ln w="1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4" name="Group 3446"/>
            <p:cNvGrpSpPr>
              <a:grpSpLocks/>
            </p:cNvGrpSpPr>
            <p:nvPr/>
          </p:nvGrpSpPr>
          <p:grpSpPr bwMode="auto">
            <a:xfrm>
              <a:off x="3289300" y="1958975"/>
              <a:ext cx="900113" cy="579438"/>
              <a:chOff x="2072" y="1234"/>
              <a:chExt cx="567" cy="365"/>
            </a:xfrm>
          </p:grpSpPr>
          <p:sp>
            <p:nvSpPr>
              <p:cNvPr id="53708" name="Freeform 3444"/>
              <p:cNvSpPr>
                <a:spLocks/>
              </p:cNvSpPr>
              <p:nvPr/>
            </p:nvSpPr>
            <p:spPr bwMode="auto">
              <a:xfrm>
                <a:off x="2072" y="1234"/>
                <a:ext cx="567" cy="365"/>
              </a:xfrm>
              <a:custGeom>
                <a:avLst/>
                <a:gdLst>
                  <a:gd name="T0" fmla="*/ 0 w 567"/>
                  <a:gd name="T1" fmla="*/ 45 h 365"/>
                  <a:gd name="T2" fmla="*/ 41 w 567"/>
                  <a:gd name="T3" fmla="*/ 45 h 365"/>
                  <a:gd name="T4" fmla="*/ 59 w 567"/>
                  <a:gd name="T5" fmla="*/ 45 h 365"/>
                  <a:gd name="T6" fmla="*/ 59 w 567"/>
                  <a:gd name="T7" fmla="*/ 23 h 365"/>
                  <a:gd name="T8" fmla="*/ 83 w 567"/>
                  <a:gd name="T9" fmla="*/ 23 h 365"/>
                  <a:gd name="T10" fmla="*/ 83 w 567"/>
                  <a:gd name="T11" fmla="*/ 14 h 365"/>
                  <a:gd name="T12" fmla="*/ 152 w 567"/>
                  <a:gd name="T13" fmla="*/ 14 h 365"/>
                  <a:gd name="T14" fmla="*/ 152 w 567"/>
                  <a:gd name="T15" fmla="*/ 0 h 365"/>
                  <a:gd name="T16" fmla="*/ 217 w 567"/>
                  <a:gd name="T17" fmla="*/ 0 h 365"/>
                  <a:gd name="T18" fmla="*/ 217 w 567"/>
                  <a:gd name="T19" fmla="*/ 18 h 365"/>
                  <a:gd name="T20" fmla="*/ 240 w 567"/>
                  <a:gd name="T21" fmla="*/ 18 h 365"/>
                  <a:gd name="T22" fmla="*/ 240 w 567"/>
                  <a:gd name="T23" fmla="*/ 43 h 365"/>
                  <a:gd name="T24" fmla="*/ 261 w 567"/>
                  <a:gd name="T25" fmla="*/ 43 h 365"/>
                  <a:gd name="T26" fmla="*/ 261 w 567"/>
                  <a:gd name="T27" fmla="*/ 55 h 365"/>
                  <a:gd name="T28" fmla="*/ 303 w 567"/>
                  <a:gd name="T29" fmla="*/ 55 h 365"/>
                  <a:gd name="T30" fmla="*/ 303 w 567"/>
                  <a:gd name="T31" fmla="*/ 61 h 365"/>
                  <a:gd name="T32" fmla="*/ 321 w 567"/>
                  <a:gd name="T33" fmla="*/ 62 h 365"/>
                  <a:gd name="T34" fmla="*/ 321 w 567"/>
                  <a:gd name="T35" fmla="*/ 73 h 365"/>
                  <a:gd name="T36" fmla="*/ 340 w 567"/>
                  <a:gd name="T37" fmla="*/ 73 h 365"/>
                  <a:gd name="T38" fmla="*/ 342 w 567"/>
                  <a:gd name="T39" fmla="*/ 84 h 365"/>
                  <a:gd name="T40" fmla="*/ 353 w 567"/>
                  <a:gd name="T41" fmla="*/ 84 h 365"/>
                  <a:gd name="T42" fmla="*/ 353 w 567"/>
                  <a:gd name="T43" fmla="*/ 93 h 365"/>
                  <a:gd name="T44" fmla="*/ 365 w 567"/>
                  <a:gd name="T45" fmla="*/ 93 h 365"/>
                  <a:gd name="T46" fmla="*/ 365 w 567"/>
                  <a:gd name="T47" fmla="*/ 107 h 365"/>
                  <a:gd name="T48" fmla="*/ 380 w 567"/>
                  <a:gd name="T49" fmla="*/ 107 h 365"/>
                  <a:gd name="T50" fmla="*/ 380 w 567"/>
                  <a:gd name="T51" fmla="*/ 116 h 365"/>
                  <a:gd name="T52" fmla="*/ 417 w 567"/>
                  <a:gd name="T53" fmla="*/ 116 h 365"/>
                  <a:gd name="T54" fmla="*/ 417 w 567"/>
                  <a:gd name="T55" fmla="*/ 139 h 365"/>
                  <a:gd name="T56" fmla="*/ 417 w 567"/>
                  <a:gd name="T57" fmla="*/ 172 h 365"/>
                  <a:gd name="T58" fmla="*/ 430 w 567"/>
                  <a:gd name="T59" fmla="*/ 172 h 365"/>
                  <a:gd name="T60" fmla="*/ 430 w 567"/>
                  <a:gd name="T61" fmla="*/ 184 h 365"/>
                  <a:gd name="T62" fmla="*/ 448 w 567"/>
                  <a:gd name="T63" fmla="*/ 184 h 365"/>
                  <a:gd name="T64" fmla="*/ 446 w 567"/>
                  <a:gd name="T65" fmla="*/ 198 h 365"/>
                  <a:gd name="T66" fmla="*/ 467 w 567"/>
                  <a:gd name="T67" fmla="*/ 198 h 365"/>
                  <a:gd name="T68" fmla="*/ 467 w 567"/>
                  <a:gd name="T69" fmla="*/ 216 h 365"/>
                  <a:gd name="T70" fmla="*/ 482 w 567"/>
                  <a:gd name="T71" fmla="*/ 216 h 365"/>
                  <a:gd name="T72" fmla="*/ 482 w 567"/>
                  <a:gd name="T73" fmla="*/ 227 h 365"/>
                  <a:gd name="T74" fmla="*/ 492 w 567"/>
                  <a:gd name="T75" fmla="*/ 227 h 365"/>
                  <a:gd name="T76" fmla="*/ 492 w 567"/>
                  <a:gd name="T77" fmla="*/ 254 h 365"/>
                  <a:gd name="T78" fmla="*/ 510 w 567"/>
                  <a:gd name="T79" fmla="*/ 254 h 365"/>
                  <a:gd name="T80" fmla="*/ 510 w 567"/>
                  <a:gd name="T81" fmla="*/ 272 h 365"/>
                  <a:gd name="T82" fmla="*/ 567 w 567"/>
                  <a:gd name="T83" fmla="*/ 300 h 365"/>
                  <a:gd name="T84" fmla="*/ 567 w 567"/>
                  <a:gd name="T85" fmla="*/ 347 h 365"/>
                  <a:gd name="T86" fmla="*/ 474 w 567"/>
                  <a:gd name="T87" fmla="*/ 347 h 365"/>
                  <a:gd name="T88" fmla="*/ 474 w 567"/>
                  <a:gd name="T89" fmla="*/ 325 h 365"/>
                  <a:gd name="T90" fmla="*/ 453 w 567"/>
                  <a:gd name="T91" fmla="*/ 325 h 365"/>
                  <a:gd name="T92" fmla="*/ 453 w 567"/>
                  <a:gd name="T93" fmla="*/ 299 h 365"/>
                  <a:gd name="T94" fmla="*/ 435 w 567"/>
                  <a:gd name="T95" fmla="*/ 299 h 365"/>
                  <a:gd name="T96" fmla="*/ 435 w 567"/>
                  <a:gd name="T97" fmla="*/ 365 h 365"/>
                  <a:gd name="T98" fmla="*/ 326 w 567"/>
                  <a:gd name="T99" fmla="*/ 365 h 365"/>
                  <a:gd name="T100" fmla="*/ 99 w 567"/>
                  <a:gd name="T101" fmla="*/ 302 h 365"/>
                  <a:gd name="T102" fmla="*/ 99 w 567"/>
                  <a:gd name="T103" fmla="*/ 111 h 365"/>
                  <a:gd name="T104" fmla="*/ 0 w 567"/>
                  <a:gd name="T105" fmla="*/ 111 h 365"/>
                  <a:gd name="T106" fmla="*/ 0 w 567"/>
                  <a:gd name="T107" fmla="*/ 45 h 36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67"/>
                  <a:gd name="T163" fmla="*/ 0 h 365"/>
                  <a:gd name="T164" fmla="*/ 567 w 567"/>
                  <a:gd name="T165" fmla="*/ 365 h 36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67" h="365">
                    <a:moveTo>
                      <a:pt x="0" y="45"/>
                    </a:moveTo>
                    <a:lnTo>
                      <a:pt x="41" y="45"/>
                    </a:lnTo>
                    <a:lnTo>
                      <a:pt x="59" y="45"/>
                    </a:lnTo>
                    <a:lnTo>
                      <a:pt x="59" y="23"/>
                    </a:lnTo>
                    <a:lnTo>
                      <a:pt x="83" y="23"/>
                    </a:lnTo>
                    <a:lnTo>
                      <a:pt x="83" y="14"/>
                    </a:lnTo>
                    <a:lnTo>
                      <a:pt x="152" y="14"/>
                    </a:lnTo>
                    <a:lnTo>
                      <a:pt x="152" y="0"/>
                    </a:lnTo>
                    <a:lnTo>
                      <a:pt x="217" y="0"/>
                    </a:lnTo>
                    <a:lnTo>
                      <a:pt x="217" y="18"/>
                    </a:lnTo>
                    <a:lnTo>
                      <a:pt x="240" y="18"/>
                    </a:lnTo>
                    <a:lnTo>
                      <a:pt x="240" y="43"/>
                    </a:lnTo>
                    <a:lnTo>
                      <a:pt x="261" y="43"/>
                    </a:lnTo>
                    <a:lnTo>
                      <a:pt x="261" y="55"/>
                    </a:lnTo>
                    <a:lnTo>
                      <a:pt x="303" y="55"/>
                    </a:lnTo>
                    <a:lnTo>
                      <a:pt x="303" y="61"/>
                    </a:lnTo>
                    <a:lnTo>
                      <a:pt x="321" y="62"/>
                    </a:lnTo>
                    <a:lnTo>
                      <a:pt x="321" y="73"/>
                    </a:lnTo>
                    <a:lnTo>
                      <a:pt x="340" y="73"/>
                    </a:lnTo>
                    <a:lnTo>
                      <a:pt x="342" y="84"/>
                    </a:lnTo>
                    <a:lnTo>
                      <a:pt x="353" y="84"/>
                    </a:lnTo>
                    <a:lnTo>
                      <a:pt x="353" y="93"/>
                    </a:lnTo>
                    <a:lnTo>
                      <a:pt x="365" y="93"/>
                    </a:lnTo>
                    <a:lnTo>
                      <a:pt x="365" y="107"/>
                    </a:lnTo>
                    <a:lnTo>
                      <a:pt x="380" y="107"/>
                    </a:lnTo>
                    <a:lnTo>
                      <a:pt x="380" y="116"/>
                    </a:lnTo>
                    <a:lnTo>
                      <a:pt x="417" y="116"/>
                    </a:lnTo>
                    <a:lnTo>
                      <a:pt x="417" y="139"/>
                    </a:lnTo>
                    <a:lnTo>
                      <a:pt x="417" y="172"/>
                    </a:lnTo>
                    <a:lnTo>
                      <a:pt x="430" y="172"/>
                    </a:lnTo>
                    <a:lnTo>
                      <a:pt x="430" y="184"/>
                    </a:lnTo>
                    <a:lnTo>
                      <a:pt x="448" y="184"/>
                    </a:lnTo>
                    <a:lnTo>
                      <a:pt x="446" y="198"/>
                    </a:lnTo>
                    <a:lnTo>
                      <a:pt x="467" y="198"/>
                    </a:lnTo>
                    <a:lnTo>
                      <a:pt x="467" y="216"/>
                    </a:lnTo>
                    <a:lnTo>
                      <a:pt x="482" y="216"/>
                    </a:lnTo>
                    <a:lnTo>
                      <a:pt x="482" y="227"/>
                    </a:lnTo>
                    <a:lnTo>
                      <a:pt x="492" y="227"/>
                    </a:lnTo>
                    <a:lnTo>
                      <a:pt x="492" y="254"/>
                    </a:lnTo>
                    <a:lnTo>
                      <a:pt x="510" y="254"/>
                    </a:lnTo>
                    <a:lnTo>
                      <a:pt x="510" y="272"/>
                    </a:lnTo>
                    <a:lnTo>
                      <a:pt x="567" y="300"/>
                    </a:lnTo>
                    <a:lnTo>
                      <a:pt x="567" y="347"/>
                    </a:lnTo>
                    <a:lnTo>
                      <a:pt x="474" y="347"/>
                    </a:lnTo>
                    <a:lnTo>
                      <a:pt x="474" y="325"/>
                    </a:lnTo>
                    <a:lnTo>
                      <a:pt x="453" y="325"/>
                    </a:lnTo>
                    <a:lnTo>
                      <a:pt x="453" y="299"/>
                    </a:lnTo>
                    <a:lnTo>
                      <a:pt x="435" y="299"/>
                    </a:lnTo>
                    <a:lnTo>
                      <a:pt x="435" y="365"/>
                    </a:lnTo>
                    <a:lnTo>
                      <a:pt x="326" y="365"/>
                    </a:lnTo>
                    <a:lnTo>
                      <a:pt x="99" y="302"/>
                    </a:lnTo>
                    <a:lnTo>
                      <a:pt x="99" y="111"/>
                    </a:lnTo>
                    <a:lnTo>
                      <a:pt x="0" y="111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CC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09" name="Freeform 3445"/>
              <p:cNvSpPr>
                <a:spLocks/>
              </p:cNvSpPr>
              <p:nvPr/>
            </p:nvSpPr>
            <p:spPr bwMode="auto">
              <a:xfrm>
                <a:off x="2072" y="1234"/>
                <a:ext cx="567" cy="365"/>
              </a:xfrm>
              <a:custGeom>
                <a:avLst/>
                <a:gdLst>
                  <a:gd name="T0" fmla="*/ 0 w 567"/>
                  <a:gd name="T1" fmla="*/ 45 h 365"/>
                  <a:gd name="T2" fmla="*/ 41 w 567"/>
                  <a:gd name="T3" fmla="*/ 45 h 365"/>
                  <a:gd name="T4" fmla="*/ 59 w 567"/>
                  <a:gd name="T5" fmla="*/ 45 h 365"/>
                  <a:gd name="T6" fmla="*/ 59 w 567"/>
                  <a:gd name="T7" fmla="*/ 23 h 365"/>
                  <a:gd name="T8" fmla="*/ 83 w 567"/>
                  <a:gd name="T9" fmla="*/ 23 h 365"/>
                  <a:gd name="T10" fmla="*/ 83 w 567"/>
                  <a:gd name="T11" fmla="*/ 14 h 365"/>
                  <a:gd name="T12" fmla="*/ 152 w 567"/>
                  <a:gd name="T13" fmla="*/ 14 h 365"/>
                  <a:gd name="T14" fmla="*/ 152 w 567"/>
                  <a:gd name="T15" fmla="*/ 0 h 365"/>
                  <a:gd name="T16" fmla="*/ 217 w 567"/>
                  <a:gd name="T17" fmla="*/ 0 h 365"/>
                  <a:gd name="T18" fmla="*/ 217 w 567"/>
                  <a:gd name="T19" fmla="*/ 18 h 365"/>
                  <a:gd name="T20" fmla="*/ 240 w 567"/>
                  <a:gd name="T21" fmla="*/ 18 h 365"/>
                  <a:gd name="T22" fmla="*/ 240 w 567"/>
                  <a:gd name="T23" fmla="*/ 43 h 365"/>
                  <a:gd name="T24" fmla="*/ 261 w 567"/>
                  <a:gd name="T25" fmla="*/ 43 h 365"/>
                  <a:gd name="T26" fmla="*/ 261 w 567"/>
                  <a:gd name="T27" fmla="*/ 55 h 365"/>
                  <a:gd name="T28" fmla="*/ 303 w 567"/>
                  <a:gd name="T29" fmla="*/ 55 h 365"/>
                  <a:gd name="T30" fmla="*/ 303 w 567"/>
                  <a:gd name="T31" fmla="*/ 61 h 365"/>
                  <a:gd name="T32" fmla="*/ 321 w 567"/>
                  <a:gd name="T33" fmla="*/ 62 h 365"/>
                  <a:gd name="T34" fmla="*/ 321 w 567"/>
                  <a:gd name="T35" fmla="*/ 73 h 365"/>
                  <a:gd name="T36" fmla="*/ 340 w 567"/>
                  <a:gd name="T37" fmla="*/ 73 h 365"/>
                  <a:gd name="T38" fmla="*/ 342 w 567"/>
                  <a:gd name="T39" fmla="*/ 84 h 365"/>
                  <a:gd name="T40" fmla="*/ 353 w 567"/>
                  <a:gd name="T41" fmla="*/ 84 h 365"/>
                  <a:gd name="T42" fmla="*/ 353 w 567"/>
                  <a:gd name="T43" fmla="*/ 93 h 365"/>
                  <a:gd name="T44" fmla="*/ 365 w 567"/>
                  <a:gd name="T45" fmla="*/ 93 h 365"/>
                  <a:gd name="T46" fmla="*/ 365 w 567"/>
                  <a:gd name="T47" fmla="*/ 107 h 365"/>
                  <a:gd name="T48" fmla="*/ 380 w 567"/>
                  <a:gd name="T49" fmla="*/ 107 h 365"/>
                  <a:gd name="T50" fmla="*/ 380 w 567"/>
                  <a:gd name="T51" fmla="*/ 116 h 365"/>
                  <a:gd name="T52" fmla="*/ 417 w 567"/>
                  <a:gd name="T53" fmla="*/ 116 h 365"/>
                  <a:gd name="T54" fmla="*/ 417 w 567"/>
                  <a:gd name="T55" fmla="*/ 139 h 365"/>
                  <a:gd name="T56" fmla="*/ 417 w 567"/>
                  <a:gd name="T57" fmla="*/ 172 h 365"/>
                  <a:gd name="T58" fmla="*/ 430 w 567"/>
                  <a:gd name="T59" fmla="*/ 172 h 365"/>
                  <a:gd name="T60" fmla="*/ 430 w 567"/>
                  <a:gd name="T61" fmla="*/ 184 h 365"/>
                  <a:gd name="T62" fmla="*/ 448 w 567"/>
                  <a:gd name="T63" fmla="*/ 184 h 365"/>
                  <a:gd name="T64" fmla="*/ 446 w 567"/>
                  <a:gd name="T65" fmla="*/ 198 h 365"/>
                  <a:gd name="T66" fmla="*/ 467 w 567"/>
                  <a:gd name="T67" fmla="*/ 198 h 365"/>
                  <a:gd name="T68" fmla="*/ 467 w 567"/>
                  <a:gd name="T69" fmla="*/ 216 h 365"/>
                  <a:gd name="T70" fmla="*/ 482 w 567"/>
                  <a:gd name="T71" fmla="*/ 216 h 365"/>
                  <a:gd name="T72" fmla="*/ 482 w 567"/>
                  <a:gd name="T73" fmla="*/ 227 h 365"/>
                  <a:gd name="T74" fmla="*/ 492 w 567"/>
                  <a:gd name="T75" fmla="*/ 227 h 365"/>
                  <a:gd name="T76" fmla="*/ 492 w 567"/>
                  <a:gd name="T77" fmla="*/ 254 h 365"/>
                  <a:gd name="T78" fmla="*/ 510 w 567"/>
                  <a:gd name="T79" fmla="*/ 254 h 365"/>
                  <a:gd name="T80" fmla="*/ 510 w 567"/>
                  <a:gd name="T81" fmla="*/ 272 h 365"/>
                  <a:gd name="T82" fmla="*/ 567 w 567"/>
                  <a:gd name="T83" fmla="*/ 300 h 365"/>
                  <a:gd name="T84" fmla="*/ 567 w 567"/>
                  <a:gd name="T85" fmla="*/ 347 h 365"/>
                  <a:gd name="T86" fmla="*/ 474 w 567"/>
                  <a:gd name="T87" fmla="*/ 347 h 365"/>
                  <a:gd name="T88" fmla="*/ 474 w 567"/>
                  <a:gd name="T89" fmla="*/ 325 h 365"/>
                  <a:gd name="T90" fmla="*/ 453 w 567"/>
                  <a:gd name="T91" fmla="*/ 325 h 365"/>
                  <a:gd name="T92" fmla="*/ 453 w 567"/>
                  <a:gd name="T93" fmla="*/ 299 h 365"/>
                  <a:gd name="T94" fmla="*/ 435 w 567"/>
                  <a:gd name="T95" fmla="*/ 299 h 365"/>
                  <a:gd name="T96" fmla="*/ 435 w 567"/>
                  <a:gd name="T97" fmla="*/ 365 h 365"/>
                  <a:gd name="T98" fmla="*/ 326 w 567"/>
                  <a:gd name="T99" fmla="*/ 365 h 365"/>
                  <a:gd name="T100" fmla="*/ 99 w 567"/>
                  <a:gd name="T101" fmla="*/ 302 h 365"/>
                  <a:gd name="T102" fmla="*/ 99 w 567"/>
                  <a:gd name="T103" fmla="*/ 111 h 365"/>
                  <a:gd name="T104" fmla="*/ 0 w 567"/>
                  <a:gd name="T105" fmla="*/ 111 h 365"/>
                  <a:gd name="T106" fmla="*/ 0 w 567"/>
                  <a:gd name="T107" fmla="*/ 45 h 365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67"/>
                  <a:gd name="T163" fmla="*/ 0 h 365"/>
                  <a:gd name="T164" fmla="*/ 567 w 567"/>
                  <a:gd name="T165" fmla="*/ 365 h 365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67" h="365">
                    <a:moveTo>
                      <a:pt x="0" y="45"/>
                    </a:moveTo>
                    <a:lnTo>
                      <a:pt x="41" y="45"/>
                    </a:lnTo>
                    <a:lnTo>
                      <a:pt x="59" y="45"/>
                    </a:lnTo>
                    <a:lnTo>
                      <a:pt x="59" y="23"/>
                    </a:lnTo>
                    <a:lnTo>
                      <a:pt x="83" y="23"/>
                    </a:lnTo>
                    <a:lnTo>
                      <a:pt x="83" y="14"/>
                    </a:lnTo>
                    <a:lnTo>
                      <a:pt x="152" y="14"/>
                    </a:lnTo>
                    <a:lnTo>
                      <a:pt x="152" y="0"/>
                    </a:lnTo>
                    <a:lnTo>
                      <a:pt x="217" y="0"/>
                    </a:lnTo>
                    <a:lnTo>
                      <a:pt x="217" y="18"/>
                    </a:lnTo>
                    <a:lnTo>
                      <a:pt x="240" y="18"/>
                    </a:lnTo>
                    <a:lnTo>
                      <a:pt x="240" y="43"/>
                    </a:lnTo>
                    <a:lnTo>
                      <a:pt x="261" y="43"/>
                    </a:lnTo>
                    <a:lnTo>
                      <a:pt x="261" y="55"/>
                    </a:lnTo>
                    <a:lnTo>
                      <a:pt x="303" y="55"/>
                    </a:lnTo>
                    <a:lnTo>
                      <a:pt x="303" y="61"/>
                    </a:lnTo>
                    <a:lnTo>
                      <a:pt x="321" y="62"/>
                    </a:lnTo>
                    <a:lnTo>
                      <a:pt x="321" y="73"/>
                    </a:lnTo>
                    <a:lnTo>
                      <a:pt x="340" y="73"/>
                    </a:lnTo>
                    <a:lnTo>
                      <a:pt x="342" y="84"/>
                    </a:lnTo>
                    <a:lnTo>
                      <a:pt x="353" y="84"/>
                    </a:lnTo>
                    <a:lnTo>
                      <a:pt x="353" y="93"/>
                    </a:lnTo>
                    <a:lnTo>
                      <a:pt x="365" y="93"/>
                    </a:lnTo>
                    <a:lnTo>
                      <a:pt x="365" y="107"/>
                    </a:lnTo>
                    <a:lnTo>
                      <a:pt x="380" y="107"/>
                    </a:lnTo>
                    <a:lnTo>
                      <a:pt x="380" y="116"/>
                    </a:lnTo>
                    <a:lnTo>
                      <a:pt x="417" y="116"/>
                    </a:lnTo>
                    <a:lnTo>
                      <a:pt x="417" y="139"/>
                    </a:lnTo>
                    <a:lnTo>
                      <a:pt x="417" y="172"/>
                    </a:lnTo>
                    <a:lnTo>
                      <a:pt x="430" y="172"/>
                    </a:lnTo>
                    <a:lnTo>
                      <a:pt x="430" y="184"/>
                    </a:lnTo>
                    <a:lnTo>
                      <a:pt x="448" y="184"/>
                    </a:lnTo>
                    <a:lnTo>
                      <a:pt x="446" y="198"/>
                    </a:lnTo>
                    <a:lnTo>
                      <a:pt x="467" y="198"/>
                    </a:lnTo>
                    <a:lnTo>
                      <a:pt x="467" y="216"/>
                    </a:lnTo>
                    <a:lnTo>
                      <a:pt x="482" y="216"/>
                    </a:lnTo>
                    <a:lnTo>
                      <a:pt x="482" y="227"/>
                    </a:lnTo>
                    <a:lnTo>
                      <a:pt x="492" y="227"/>
                    </a:lnTo>
                    <a:lnTo>
                      <a:pt x="492" y="254"/>
                    </a:lnTo>
                    <a:lnTo>
                      <a:pt x="510" y="254"/>
                    </a:lnTo>
                    <a:lnTo>
                      <a:pt x="510" y="272"/>
                    </a:lnTo>
                    <a:lnTo>
                      <a:pt x="567" y="300"/>
                    </a:lnTo>
                    <a:lnTo>
                      <a:pt x="567" y="347"/>
                    </a:lnTo>
                    <a:lnTo>
                      <a:pt x="474" y="347"/>
                    </a:lnTo>
                    <a:lnTo>
                      <a:pt x="474" y="325"/>
                    </a:lnTo>
                    <a:lnTo>
                      <a:pt x="453" y="325"/>
                    </a:lnTo>
                    <a:lnTo>
                      <a:pt x="453" y="299"/>
                    </a:lnTo>
                    <a:lnTo>
                      <a:pt x="435" y="299"/>
                    </a:lnTo>
                    <a:lnTo>
                      <a:pt x="435" y="365"/>
                    </a:lnTo>
                    <a:lnTo>
                      <a:pt x="326" y="365"/>
                    </a:lnTo>
                    <a:lnTo>
                      <a:pt x="99" y="302"/>
                    </a:lnTo>
                    <a:lnTo>
                      <a:pt x="99" y="111"/>
                    </a:lnTo>
                    <a:lnTo>
                      <a:pt x="0" y="111"/>
                    </a:lnTo>
                    <a:lnTo>
                      <a:pt x="0" y="45"/>
                    </a:lnTo>
                  </a:path>
                </a:pathLst>
              </a:custGeom>
              <a:noFill/>
              <a:ln w="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5" name="Group 3449"/>
            <p:cNvGrpSpPr>
              <a:grpSpLocks/>
            </p:cNvGrpSpPr>
            <p:nvPr/>
          </p:nvGrpSpPr>
          <p:grpSpPr bwMode="auto">
            <a:xfrm>
              <a:off x="7621588" y="2960688"/>
              <a:ext cx="1263650" cy="744538"/>
              <a:chOff x="4801" y="1865"/>
              <a:chExt cx="796" cy="469"/>
            </a:xfrm>
          </p:grpSpPr>
          <p:sp>
            <p:nvSpPr>
              <p:cNvPr id="53706" name="Freeform 3447"/>
              <p:cNvSpPr>
                <a:spLocks/>
              </p:cNvSpPr>
              <p:nvPr/>
            </p:nvSpPr>
            <p:spPr bwMode="auto">
              <a:xfrm>
                <a:off x="4801" y="1865"/>
                <a:ext cx="796" cy="469"/>
              </a:xfrm>
              <a:custGeom>
                <a:avLst/>
                <a:gdLst>
                  <a:gd name="T0" fmla="*/ 0 w 796"/>
                  <a:gd name="T1" fmla="*/ 56 h 469"/>
                  <a:gd name="T2" fmla="*/ 0 w 796"/>
                  <a:gd name="T3" fmla="*/ 249 h 469"/>
                  <a:gd name="T4" fmla="*/ 75 w 796"/>
                  <a:gd name="T5" fmla="*/ 249 h 469"/>
                  <a:gd name="T6" fmla="*/ 75 w 796"/>
                  <a:gd name="T7" fmla="*/ 314 h 469"/>
                  <a:gd name="T8" fmla="*/ 225 w 796"/>
                  <a:gd name="T9" fmla="*/ 314 h 469"/>
                  <a:gd name="T10" fmla="*/ 225 w 796"/>
                  <a:gd name="T11" fmla="*/ 346 h 469"/>
                  <a:gd name="T12" fmla="*/ 300 w 796"/>
                  <a:gd name="T13" fmla="*/ 346 h 469"/>
                  <a:gd name="T14" fmla="*/ 300 w 796"/>
                  <a:gd name="T15" fmla="*/ 378 h 469"/>
                  <a:gd name="T16" fmla="*/ 376 w 796"/>
                  <a:gd name="T17" fmla="*/ 378 h 469"/>
                  <a:gd name="T18" fmla="*/ 376 w 796"/>
                  <a:gd name="T19" fmla="*/ 442 h 469"/>
                  <a:gd name="T20" fmla="*/ 544 w 796"/>
                  <a:gd name="T21" fmla="*/ 442 h 469"/>
                  <a:gd name="T22" fmla="*/ 544 w 796"/>
                  <a:gd name="T23" fmla="*/ 469 h 469"/>
                  <a:gd name="T24" fmla="*/ 585 w 796"/>
                  <a:gd name="T25" fmla="*/ 469 h 469"/>
                  <a:gd name="T26" fmla="*/ 594 w 796"/>
                  <a:gd name="T27" fmla="*/ 450 h 469"/>
                  <a:gd name="T28" fmla="*/ 601 w 796"/>
                  <a:gd name="T29" fmla="*/ 417 h 469"/>
                  <a:gd name="T30" fmla="*/ 599 w 796"/>
                  <a:gd name="T31" fmla="*/ 389 h 469"/>
                  <a:gd name="T32" fmla="*/ 615 w 796"/>
                  <a:gd name="T33" fmla="*/ 362 h 469"/>
                  <a:gd name="T34" fmla="*/ 630 w 796"/>
                  <a:gd name="T35" fmla="*/ 342 h 469"/>
                  <a:gd name="T36" fmla="*/ 646 w 796"/>
                  <a:gd name="T37" fmla="*/ 335 h 469"/>
                  <a:gd name="T38" fmla="*/ 656 w 796"/>
                  <a:gd name="T39" fmla="*/ 319 h 469"/>
                  <a:gd name="T40" fmla="*/ 680 w 796"/>
                  <a:gd name="T41" fmla="*/ 314 h 469"/>
                  <a:gd name="T42" fmla="*/ 680 w 796"/>
                  <a:gd name="T43" fmla="*/ 269 h 469"/>
                  <a:gd name="T44" fmla="*/ 687 w 796"/>
                  <a:gd name="T45" fmla="*/ 258 h 469"/>
                  <a:gd name="T46" fmla="*/ 746 w 796"/>
                  <a:gd name="T47" fmla="*/ 251 h 469"/>
                  <a:gd name="T48" fmla="*/ 753 w 796"/>
                  <a:gd name="T49" fmla="*/ 251 h 469"/>
                  <a:gd name="T50" fmla="*/ 760 w 796"/>
                  <a:gd name="T51" fmla="*/ 222 h 469"/>
                  <a:gd name="T52" fmla="*/ 796 w 796"/>
                  <a:gd name="T53" fmla="*/ 219 h 469"/>
                  <a:gd name="T54" fmla="*/ 796 w 796"/>
                  <a:gd name="T55" fmla="*/ 153 h 469"/>
                  <a:gd name="T56" fmla="*/ 751 w 796"/>
                  <a:gd name="T57" fmla="*/ 153 h 469"/>
                  <a:gd name="T58" fmla="*/ 751 w 796"/>
                  <a:gd name="T59" fmla="*/ 120 h 469"/>
                  <a:gd name="T60" fmla="*/ 676 w 796"/>
                  <a:gd name="T61" fmla="*/ 120 h 469"/>
                  <a:gd name="T62" fmla="*/ 676 w 796"/>
                  <a:gd name="T63" fmla="*/ 88 h 469"/>
                  <a:gd name="T64" fmla="*/ 451 w 796"/>
                  <a:gd name="T65" fmla="*/ 88 h 469"/>
                  <a:gd name="T66" fmla="*/ 451 w 796"/>
                  <a:gd name="T67" fmla="*/ 56 h 469"/>
                  <a:gd name="T68" fmla="*/ 376 w 796"/>
                  <a:gd name="T69" fmla="*/ 56 h 469"/>
                  <a:gd name="T70" fmla="*/ 376 w 796"/>
                  <a:gd name="T71" fmla="*/ 24 h 469"/>
                  <a:gd name="T72" fmla="*/ 300 w 796"/>
                  <a:gd name="T73" fmla="*/ 24 h 469"/>
                  <a:gd name="T74" fmla="*/ 300 w 796"/>
                  <a:gd name="T75" fmla="*/ 0 h 469"/>
                  <a:gd name="T76" fmla="*/ 0 w 796"/>
                  <a:gd name="T77" fmla="*/ 0 h 469"/>
                  <a:gd name="T78" fmla="*/ 0 w 796"/>
                  <a:gd name="T79" fmla="*/ 56 h 46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796"/>
                  <a:gd name="T121" fmla="*/ 0 h 469"/>
                  <a:gd name="T122" fmla="*/ 796 w 796"/>
                  <a:gd name="T123" fmla="*/ 469 h 46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796" h="469">
                    <a:moveTo>
                      <a:pt x="0" y="56"/>
                    </a:moveTo>
                    <a:lnTo>
                      <a:pt x="0" y="249"/>
                    </a:lnTo>
                    <a:lnTo>
                      <a:pt x="75" y="249"/>
                    </a:lnTo>
                    <a:lnTo>
                      <a:pt x="75" y="314"/>
                    </a:lnTo>
                    <a:lnTo>
                      <a:pt x="225" y="314"/>
                    </a:lnTo>
                    <a:lnTo>
                      <a:pt x="225" y="346"/>
                    </a:lnTo>
                    <a:lnTo>
                      <a:pt x="300" y="346"/>
                    </a:lnTo>
                    <a:lnTo>
                      <a:pt x="300" y="378"/>
                    </a:lnTo>
                    <a:lnTo>
                      <a:pt x="376" y="378"/>
                    </a:lnTo>
                    <a:lnTo>
                      <a:pt x="376" y="442"/>
                    </a:lnTo>
                    <a:lnTo>
                      <a:pt x="544" y="442"/>
                    </a:lnTo>
                    <a:lnTo>
                      <a:pt x="544" y="469"/>
                    </a:lnTo>
                    <a:lnTo>
                      <a:pt x="585" y="469"/>
                    </a:lnTo>
                    <a:lnTo>
                      <a:pt x="594" y="450"/>
                    </a:lnTo>
                    <a:lnTo>
                      <a:pt x="601" y="417"/>
                    </a:lnTo>
                    <a:lnTo>
                      <a:pt x="599" y="389"/>
                    </a:lnTo>
                    <a:lnTo>
                      <a:pt x="615" y="362"/>
                    </a:lnTo>
                    <a:lnTo>
                      <a:pt x="630" y="342"/>
                    </a:lnTo>
                    <a:lnTo>
                      <a:pt x="646" y="335"/>
                    </a:lnTo>
                    <a:lnTo>
                      <a:pt x="656" y="319"/>
                    </a:lnTo>
                    <a:lnTo>
                      <a:pt x="680" y="314"/>
                    </a:lnTo>
                    <a:lnTo>
                      <a:pt x="680" y="269"/>
                    </a:lnTo>
                    <a:lnTo>
                      <a:pt x="687" y="258"/>
                    </a:lnTo>
                    <a:lnTo>
                      <a:pt x="746" y="251"/>
                    </a:lnTo>
                    <a:lnTo>
                      <a:pt x="753" y="251"/>
                    </a:lnTo>
                    <a:lnTo>
                      <a:pt x="760" y="222"/>
                    </a:lnTo>
                    <a:lnTo>
                      <a:pt x="796" y="219"/>
                    </a:lnTo>
                    <a:lnTo>
                      <a:pt x="796" y="153"/>
                    </a:lnTo>
                    <a:lnTo>
                      <a:pt x="751" y="153"/>
                    </a:lnTo>
                    <a:lnTo>
                      <a:pt x="751" y="120"/>
                    </a:lnTo>
                    <a:lnTo>
                      <a:pt x="676" y="120"/>
                    </a:lnTo>
                    <a:lnTo>
                      <a:pt x="676" y="88"/>
                    </a:lnTo>
                    <a:lnTo>
                      <a:pt x="451" y="88"/>
                    </a:lnTo>
                    <a:lnTo>
                      <a:pt x="451" y="56"/>
                    </a:lnTo>
                    <a:lnTo>
                      <a:pt x="376" y="56"/>
                    </a:lnTo>
                    <a:lnTo>
                      <a:pt x="376" y="24"/>
                    </a:lnTo>
                    <a:lnTo>
                      <a:pt x="300" y="24"/>
                    </a:lnTo>
                    <a:lnTo>
                      <a:pt x="300" y="0"/>
                    </a:lnTo>
                    <a:lnTo>
                      <a:pt x="0" y="0"/>
                    </a:lnTo>
                    <a:lnTo>
                      <a:pt x="0" y="56"/>
                    </a:lnTo>
                    <a:close/>
                  </a:path>
                </a:pathLst>
              </a:custGeom>
              <a:solidFill>
                <a:srgbClr val="99CC00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07" name="Freeform 3448"/>
              <p:cNvSpPr>
                <a:spLocks/>
              </p:cNvSpPr>
              <p:nvPr/>
            </p:nvSpPr>
            <p:spPr bwMode="auto">
              <a:xfrm>
                <a:off x="4801" y="1865"/>
                <a:ext cx="796" cy="469"/>
              </a:xfrm>
              <a:custGeom>
                <a:avLst/>
                <a:gdLst>
                  <a:gd name="T0" fmla="*/ 0 w 796"/>
                  <a:gd name="T1" fmla="*/ 56 h 469"/>
                  <a:gd name="T2" fmla="*/ 0 w 796"/>
                  <a:gd name="T3" fmla="*/ 249 h 469"/>
                  <a:gd name="T4" fmla="*/ 75 w 796"/>
                  <a:gd name="T5" fmla="*/ 249 h 469"/>
                  <a:gd name="T6" fmla="*/ 75 w 796"/>
                  <a:gd name="T7" fmla="*/ 314 h 469"/>
                  <a:gd name="T8" fmla="*/ 225 w 796"/>
                  <a:gd name="T9" fmla="*/ 314 h 469"/>
                  <a:gd name="T10" fmla="*/ 225 w 796"/>
                  <a:gd name="T11" fmla="*/ 346 h 469"/>
                  <a:gd name="T12" fmla="*/ 300 w 796"/>
                  <a:gd name="T13" fmla="*/ 346 h 469"/>
                  <a:gd name="T14" fmla="*/ 300 w 796"/>
                  <a:gd name="T15" fmla="*/ 378 h 469"/>
                  <a:gd name="T16" fmla="*/ 376 w 796"/>
                  <a:gd name="T17" fmla="*/ 378 h 469"/>
                  <a:gd name="T18" fmla="*/ 376 w 796"/>
                  <a:gd name="T19" fmla="*/ 442 h 469"/>
                  <a:gd name="T20" fmla="*/ 544 w 796"/>
                  <a:gd name="T21" fmla="*/ 442 h 469"/>
                  <a:gd name="T22" fmla="*/ 544 w 796"/>
                  <a:gd name="T23" fmla="*/ 469 h 469"/>
                  <a:gd name="T24" fmla="*/ 585 w 796"/>
                  <a:gd name="T25" fmla="*/ 469 h 469"/>
                  <a:gd name="T26" fmla="*/ 594 w 796"/>
                  <a:gd name="T27" fmla="*/ 450 h 469"/>
                  <a:gd name="T28" fmla="*/ 601 w 796"/>
                  <a:gd name="T29" fmla="*/ 417 h 469"/>
                  <a:gd name="T30" fmla="*/ 599 w 796"/>
                  <a:gd name="T31" fmla="*/ 389 h 469"/>
                  <a:gd name="T32" fmla="*/ 615 w 796"/>
                  <a:gd name="T33" fmla="*/ 362 h 469"/>
                  <a:gd name="T34" fmla="*/ 630 w 796"/>
                  <a:gd name="T35" fmla="*/ 342 h 469"/>
                  <a:gd name="T36" fmla="*/ 646 w 796"/>
                  <a:gd name="T37" fmla="*/ 335 h 469"/>
                  <a:gd name="T38" fmla="*/ 656 w 796"/>
                  <a:gd name="T39" fmla="*/ 319 h 469"/>
                  <a:gd name="T40" fmla="*/ 680 w 796"/>
                  <a:gd name="T41" fmla="*/ 314 h 469"/>
                  <a:gd name="T42" fmla="*/ 680 w 796"/>
                  <a:gd name="T43" fmla="*/ 269 h 469"/>
                  <a:gd name="T44" fmla="*/ 687 w 796"/>
                  <a:gd name="T45" fmla="*/ 258 h 469"/>
                  <a:gd name="T46" fmla="*/ 746 w 796"/>
                  <a:gd name="T47" fmla="*/ 251 h 469"/>
                  <a:gd name="T48" fmla="*/ 753 w 796"/>
                  <a:gd name="T49" fmla="*/ 251 h 469"/>
                  <a:gd name="T50" fmla="*/ 760 w 796"/>
                  <a:gd name="T51" fmla="*/ 222 h 469"/>
                  <a:gd name="T52" fmla="*/ 796 w 796"/>
                  <a:gd name="T53" fmla="*/ 219 h 469"/>
                  <a:gd name="T54" fmla="*/ 796 w 796"/>
                  <a:gd name="T55" fmla="*/ 153 h 469"/>
                  <a:gd name="T56" fmla="*/ 751 w 796"/>
                  <a:gd name="T57" fmla="*/ 153 h 469"/>
                  <a:gd name="T58" fmla="*/ 751 w 796"/>
                  <a:gd name="T59" fmla="*/ 120 h 469"/>
                  <a:gd name="T60" fmla="*/ 676 w 796"/>
                  <a:gd name="T61" fmla="*/ 120 h 469"/>
                  <a:gd name="T62" fmla="*/ 676 w 796"/>
                  <a:gd name="T63" fmla="*/ 88 h 469"/>
                  <a:gd name="T64" fmla="*/ 451 w 796"/>
                  <a:gd name="T65" fmla="*/ 88 h 469"/>
                  <a:gd name="T66" fmla="*/ 451 w 796"/>
                  <a:gd name="T67" fmla="*/ 56 h 469"/>
                  <a:gd name="T68" fmla="*/ 376 w 796"/>
                  <a:gd name="T69" fmla="*/ 56 h 469"/>
                  <a:gd name="T70" fmla="*/ 376 w 796"/>
                  <a:gd name="T71" fmla="*/ 24 h 469"/>
                  <a:gd name="T72" fmla="*/ 300 w 796"/>
                  <a:gd name="T73" fmla="*/ 24 h 469"/>
                  <a:gd name="T74" fmla="*/ 300 w 796"/>
                  <a:gd name="T75" fmla="*/ 0 h 469"/>
                  <a:gd name="T76" fmla="*/ 0 w 796"/>
                  <a:gd name="T77" fmla="*/ 0 h 469"/>
                  <a:gd name="T78" fmla="*/ 0 w 796"/>
                  <a:gd name="T79" fmla="*/ 56 h 469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796"/>
                  <a:gd name="T121" fmla="*/ 0 h 469"/>
                  <a:gd name="T122" fmla="*/ 796 w 796"/>
                  <a:gd name="T123" fmla="*/ 469 h 469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796" h="469">
                    <a:moveTo>
                      <a:pt x="0" y="56"/>
                    </a:moveTo>
                    <a:lnTo>
                      <a:pt x="0" y="249"/>
                    </a:lnTo>
                    <a:lnTo>
                      <a:pt x="75" y="249"/>
                    </a:lnTo>
                    <a:lnTo>
                      <a:pt x="75" y="314"/>
                    </a:lnTo>
                    <a:lnTo>
                      <a:pt x="225" y="314"/>
                    </a:lnTo>
                    <a:lnTo>
                      <a:pt x="225" y="346"/>
                    </a:lnTo>
                    <a:lnTo>
                      <a:pt x="300" y="346"/>
                    </a:lnTo>
                    <a:lnTo>
                      <a:pt x="300" y="378"/>
                    </a:lnTo>
                    <a:lnTo>
                      <a:pt x="376" y="378"/>
                    </a:lnTo>
                    <a:lnTo>
                      <a:pt x="376" y="442"/>
                    </a:lnTo>
                    <a:lnTo>
                      <a:pt x="544" y="442"/>
                    </a:lnTo>
                    <a:lnTo>
                      <a:pt x="544" y="469"/>
                    </a:lnTo>
                    <a:lnTo>
                      <a:pt x="585" y="469"/>
                    </a:lnTo>
                    <a:lnTo>
                      <a:pt x="594" y="450"/>
                    </a:lnTo>
                    <a:lnTo>
                      <a:pt x="601" y="417"/>
                    </a:lnTo>
                    <a:lnTo>
                      <a:pt x="599" y="389"/>
                    </a:lnTo>
                    <a:lnTo>
                      <a:pt x="615" y="362"/>
                    </a:lnTo>
                    <a:lnTo>
                      <a:pt x="630" y="342"/>
                    </a:lnTo>
                    <a:lnTo>
                      <a:pt x="646" y="335"/>
                    </a:lnTo>
                    <a:lnTo>
                      <a:pt x="656" y="319"/>
                    </a:lnTo>
                    <a:lnTo>
                      <a:pt x="680" y="314"/>
                    </a:lnTo>
                    <a:lnTo>
                      <a:pt x="680" y="269"/>
                    </a:lnTo>
                    <a:lnTo>
                      <a:pt x="687" y="258"/>
                    </a:lnTo>
                    <a:lnTo>
                      <a:pt x="746" y="251"/>
                    </a:lnTo>
                    <a:lnTo>
                      <a:pt x="753" y="251"/>
                    </a:lnTo>
                    <a:lnTo>
                      <a:pt x="760" y="222"/>
                    </a:lnTo>
                    <a:lnTo>
                      <a:pt x="796" y="219"/>
                    </a:lnTo>
                    <a:lnTo>
                      <a:pt x="796" y="153"/>
                    </a:lnTo>
                    <a:lnTo>
                      <a:pt x="751" y="153"/>
                    </a:lnTo>
                    <a:lnTo>
                      <a:pt x="751" y="120"/>
                    </a:lnTo>
                    <a:lnTo>
                      <a:pt x="676" y="120"/>
                    </a:lnTo>
                    <a:lnTo>
                      <a:pt x="676" y="88"/>
                    </a:lnTo>
                    <a:lnTo>
                      <a:pt x="451" y="88"/>
                    </a:lnTo>
                    <a:lnTo>
                      <a:pt x="451" y="56"/>
                    </a:lnTo>
                    <a:lnTo>
                      <a:pt x="376" y="56"/>
                    </a:lnTo>
                    <a:lnTo>
                      <a:pt x="376" y="24"/>
                    </a:lnTo>
                    <a:lnTo>
                      <a:pt x="300" y="24"/>
                    </a:lnTo>
                    <a:lnTo>
                      <a:pt x="300" y="0"/>
                    </a:lnTo>
                    <a:lnTo>
                      <a:pt x="0" y="0"/>
                    </a:lnTo>
                    <a:lnTo>
                      <a:pt x="0" y="56"/>
                    </a:lnTo>
                    <a:close/>
                  </a:path>
                </a:pathLst>
              </a:custGeom>
              <a:noFill/>
              <a:ln w="1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6" name="Group 3452"/>
            <p:cNvGrpSpPr>
              <a:grpSpLocks/>
            </p:cNvGrpSpPr>
            <p:nvPr/>
          </p:nvGrpSpPr>
          <p:grpSpPr bwMode="auto">
            <a:xfrm>
              <a:off x="4606925" y="2027238"/>
              <a:ext cx="538163" cy="407988"/>
              <a:chOff x="2902" y="1277"/>
              <a:chExt cx="339" cy="257"/>
            </a:xfrm>
          </p:grpSpPr>
          <p:sp>
            <p:nvSpPr>
              <p:cNvPr id="53704" name="Freeform 3450"/>
              <p:cNvSpPr>
                <a:spLocks/>
              </p:cNvSpPr>
              <p:nvPr/>
            </p:nvSpPr>
            <p:spPr bwMode="auto">
              <a:xfrm>
                <a:off x="2902" y="1277"/>
                <a:ext cx="339" cy="257"/>
              </a:xfrm>
              <a:custGeom>
                <a:avLst/>
                <a:gdLst>
                  <a:gd name="T0" fmla="*/ 263 w 339"/>
                  <a:gd name="T1" fmla="*/ 257 h 257"/>
                  <a:gd name="T2" fmla="*/ 339 w 339"/>
                  <a:gd name="T3" fmla="*/ 257 h 257"/>
                  <a:gd name="T4" fmla="*/ 339 w 339"/>
                  <a:gd name="T5" fmla="*/ 64 h 257"/>
                  <a:gd name="T6" fmla="*/ 263 w 339"/>
                  <a:gd name="T7" fmla="*/ 64 h 257"/>
                  <a:gd name="T8" fmla="*/ 263 w 339"/>
                  <a:gd name="T9" fmla="*/ 32 h 257"/>
                  <a:gd name="T10" fmla="*/ 76 w 339"/>
                  <a:gd name="T11" fmla="*/ 32 h 257"/>
                  <a:gd name="T12" fmla="*/ 76 w 339"/>
                  <a:gd name="T13" fmla="*/ 0 h 257"/>
                  <a:gd name="T14" fmla="*/ 0 w 339"/>
                  <a:gd name="T15" fmla="*/ 0 h 257"/>
                  <a:gd name="T16" fmla="*/ 0 w 339"/>
                  <a:gd name="T17" fmla="*/ 64 h 257"/>
                  <a:gd name="T18" fmla="*/ 38 w 339"/>
                  <a:gd name="T19" fmla="*/ 64 h 257"/>
                  <a:gd name="T20" fmla="*/ 38 w 339"/>
                  <a:gd name="T21" fmla="*/ 193 h 257"/>
                  <a:gd name="T22" fmla="*/ 76 w 339"/>
                  <a:gd name="T23" fmla="*/ 193 h 257"/>
                  <a:gd name="T24" fmla="*/ 76 w 339"/>
                  <a:gd name="T25" fmla="*/ 225 h 257"/>
                  <a:gd name="T26" fmla="*/ 263 w 339"/>
                  <a:gd name="T27" fmla="*/ 225 h 257"/>
                  <a:gd name="T28" fmla="*/ 263 w 339"/>
                  <a:gd name="T29" fmla="*/ 257 h 25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39"/>
                  <a:gd name="T46" fmla="*/ 0 h 257"/>
                  <a:gd name="T47" fmla="*/ 339 w 339"/>
                  <a:gd name="T48" fmla="*/ 257 h 25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39" h="257">
                    <a:moveTo>
                      <a:pt x="263" y="257"/>
                    </a:moveTo>
                    <a:lnTo>
                      <a:pt x="339" y="257"/>
                    </a:lnTo>
                    <a:lnTo>
                      <a:pt x="339" y="64"/>
                    </a:lnTo>
                    <a:lnTo>
                      <a:pt x="263" y="64"/>
                    </a:lnTo>
                    <a:lnTo>
                      <a:pt x="263" y="32"/>
                    </a:lnTo>
                    <a:lnTo>
                      <a:pt x="76" y="32"/>
                    </a:lnTo>
                    <a:lnTo>
                      <a:pt x="76" y="0"/>
                    </a:lnTo>
                    <a:lnTo>
                      <a:pt x="0" y="0"/>
                    </a:lnTo>
                    <a:lnTo>
                      <a:pt x="0" y="64"/>
                    </a:lnTo>
                    <a:lnTo>
                      <a:pt x="38" y="64"/>
                    </a:lnTo>
                    <a:lnTo>
                      <a:pt x="38" y="193"/>
                    </a:lnTo>
                    <a:lnTo>
                      <a:pt x="76" y="193"/>
                    </a:lnTo>
                    <a:lnTo>
                      <a:pt x="76" y="225"/>
                    </a:lnTo>
                    <a:lnTo>
                      <a:pt x="263" y="225"/>
                    </a:lnTo>
                    <a:lnTo>
                      <a:pt x="263" y="257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05" name="Freeform 3451"/>
              <p:cNvSpPr>
                <a:spLocks/>
              </p:cNvSpPr>
              <p:nvPr/>
            </p:nvSpPr>
            <p:spPr bwMode="auto">
              <a:xfrm>
                <a:off x="2902" y="1277"/>
                <a:ext cx="339" cy="257"/>
              </a:xfrm>
              <a:custGeom>
                <a:avLst/>
                <a:gdLst>
                  <a:gd name="T0" fmla="*/ 263 w 339"/>
                  <a:gd name="T1" fmla="*/ 257 h 257"/>
                  <a:gd name="T2" fmla="*/ 339 w 339"/>
                  <a:gd name="T3" fmla="*/ 257 h 257"/>
                  <a:gd name="T4" fmla="*/ 339 w 339"/>
                  <a:gd name="T5" fmla="*/ 64 h 257"/>
                  <a:gd name="T6" fmla="*/ 263 w 339"/>
                  <a:gd name="T7" fmla="*/ 64 h 257"/>
                  <a:gd name="T8" fmla="*/ 263 w 339"/>
                  <a:gd name="T9" fmla="*/ 32 h 257"/>
                  <a:gd name="T10" fmla="*/ 76 w 339"/>
                  <a:gd name="T11" fmla="*/ 32 h 257"/>
                  <a:gd name="T12" fmla="*/ 76 w 339"/>
                  <a:gd name="T13" fmla="*/ 0 h 257"/>
                  <a:gd name="T14" fmla="*/ 0 w 339"/>
                  <a:gd name="T15" fmla="*/ 0 h 257"/>
                  <a:gd name="T16" fmla="*/ 0 w 339"/>
                  <a:gd name="T17" fmla="*/ 64 h 257"/>
                  <a:gd name="T18" fmla="*/ 38 w 339"/>
                  <a:gd name="T19" fmla="*/ 64 h 257"/>
                  <a:gd name="T20" fmla="*/ 38 w 339"/>
                  <a:gd name="T21" fmla="*/ 193 h 257"/>
                  <a:gd name="T22" fmla="*/ 76 w 339"/>
                  <a:gd name="T23" fmla="*/ 193 h 257"/>
                  <a:gd name="T24" fmla="*/ 76 w 339"/>
                  <a:gd name="T25" fmla="*/ 225 h 257"/>
                  <a:gd name="T26" fmla="*/ 263 w 339"/>
                  <a:gd name="T27" fmla="*/ 225 h 257"/>
                  <a:gd name="T28" fmla="*/ 263 w 339"/>
                  <a:gd name="T29" fmla="*/ 257 h 257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339"/>
                  <a:gd name="T46" fmla="*/ 0 h 257"/>
                  <a:gd name="T47" fmla="*/ 339 w 339"/>
                  <a:gd name="T48" fmla="*/ 257 h 257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339" h="257">
                    <a:moveTo>
                      <a:pt x="263" y="257"/>
                    </a:moveTo>
                    <a:lnTo>
                      <a:pt x="339" y="257"/>
                    </a:lnTo>
                    <a:lnTo>
                      <a:pt x="339" y="64"/>
                    </a:lnTo>
                    <a:lnTo>
                      <a:pt x="263" y="64"/>
                    </a:lnTo>
                    <a:lnTo>
                      <a:pt x="263" y="32"/>
                    </a:lnTo>
                    <a:lnTo>
                      <a:pt x="76" y="32"/>
                    </a:lnTo>
                    <a:lnTo>
                      <a:pt x="76" y="0"/>
                    </a:lnTo>
                    <a:lnTo>
                      <a:pt x="0" y="0"/>
                    </a:lnTo>
                    <a:lnTo>
                      <a:pt x="0" y="64"/>
                    </a:lnTo>
                    <a:lnTo>
                      <a:pt x="38" y="64"/>
                    </a:lnTo>
                    <a:lnTo>
                      <a:pt x="38" y="193"/>
                    </a:lnTo>
                    <a:lnTo>
                      <a:pt x="76" y="193"/>
                    </a:lnTo>
                    <a:lnTo>
                      <a:pt x="76" y="225"/>
                    </a:lnTo>
                    <a:lnTo>
                      <a:pt x="263" y="225"/>
                    </a:lnTo>
                    <a:lnTo>
                      <a:pt x="263" y="257"/>
                    </a:lnTo>
                    <a:close/>
                  </a:path>
                </a:pathLst>
              </a:custGeom>
              <a:noFill/>
              <a:ln w="1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7" name="Group 3461"/>
            <p:cNvGrpSpPr>
              <a:grpSpLocks/>
            </p:cNvGrpSpPr>
            <p:nvPr/>
          </p:nvGrpSpPr>
          <p:grpSpPr bwMode="auto">
            <a:xfrm>
              <a:off x="2554288" y="1987550"/>
              <a:ext cx="1608138" cy="1419225"/>
              <a:chOff x="1609" y="1252"/>
              <a:chExt cx="1013" cy="894"/>
            </a:xfrm>
          </p:grpSpPr>
          <p:sp>
            <p:nvSpPr>
              <p:cNvPr id="53702" name="Freeform 3459"/>
              <p:cNvSpPr>
                <a:spLocks/>
              </p:cNvSpPr>
              <p:nvPr/>
            </p:nvSpPr>
            <p:spPr bwMode="auto">
              <a:xfrm>
                <a:off x="1609" y="1252"/>
                <a:ext cx="1013" cy="894"/>
              </a:xfrm>
              <a:custGeom>
                <a:avLst/>
                <a:gdLst>
                  <a:gd name="T0" fmla="*/ 0 w 9611"/>
                  <a:gd name="T1" fmla="*/ 0 h 10000"/>
                  <a:gd name="T2" fmla="*/ 9611 w 9611"/>
                  <a:gd name="T3" fmla="*/ 10000 h 10000"/>
                </a:gdLst>
                <a:ahLst/>
                <a:cxnLst/>
                <a:rect l="T0" t="T1" r="T2" b="T3"/>
                <a:pathLst>
                  <a:path w="9611" h="10000">
                    <a:moveTo>
                      <a:pt x="1053" y="4597"/>
                    </a:moveTo>
                    <a:lnTo>
                      <a:pt x="1053" y="6040"/>
                    </a:lnTo>
                    <a:lnTo>
                      <a:pt x="1053" y="5324"/>
                    </a:lnTo>
                    <a:lnTo>
                      <a:pt x="1765" y="5324"/>
                    </a:lnTo>
                    <a:lnTo>
                      <a:pt x="1765" y="4597"/>
                    </a:lnTo>
                    <a:lnTo>
                      <a:pt x="2476" y="4597"/>
                    </a:lnTo>
                    <a:lnTo>
                      <a:pt x="2476" y="6767"/>
                    </a:lnTo>
                    <a:lnTo>
                      <a:pt x="1765" y="6767"/>
                    </a:lnTo>
                    <a:lnTo>
                      <a:pt x="1765" y="8199"/>
                    </a:lnTo>
                    <a:lnTo>
                      <a:pt x="1461" y="8199"/>
                    </a:lnTo>
                    <a:lnTo>
                      <a:pt x="1461" y="8579"/>
                    </a:lnTo>
                    <a:lnTo>
                      <a:pt x="712" y="8579"/>
                    </a:lnTo>
                    <a:lnTo>
                      <a:pt x="712" y="8926"/>
                    </a:lnTo>
                    <a:lnTo>
                      <a:pt x="342" y="8926"/>
                    </a:lnTo>
                    <a:lnTo>
                      <a:pt x="342" y="9239"/>
                    </a:lnTo>
                    <a:lnTo>
                      <a:pt x="171" y="9239"/>
                    </a:lnTo>
                    <a:lnTo>
                      <a:pt x="171" y="9407"/>
                    </a:lnTo>
                    <a:lnTo>
                      <a:pt x="0" y="9407"/>
                    </a:lnTo>
                    <a:lnTo>
                      <a:pt x="0" y="9821"/>
                    </a:lnTo>
                    <a:lnTo>
                      <a:pt x="199" y="9821"/>
                    </a:lnTo>
                    <a:lnTo>
                      <a:pt x="199" y="10000"/>
                    </a:lnTo>
                    <a:lnTo>
                      <a:pt x="949" y="10000"/>
                    </a:lnTo>
                    <a:lnTo>
                      <a:pt x="949" y="9787"/>
                    </a:lnTo>
                    <a:lnTo>
                      <a:pt x="1034" y="9787"/>
                    </a:lnTo>
                    <a:cubicBezTo>
                      <a:pt x="1040" y="9739"/>
                      <a:pt x="1047" y="9690"/>
                      <a:pt x="1053" y="9642"/>
                    </a:cubicBezTo>
                    <a:lnTo>
                      <a:pt x="3188" y="9642"/>
                    </a:lnTo>
                    <a:lnTo>
                      <a:pt x="3188" y="8926"/>
                    </a:lnTo>
                    <a:lnTo>
                      <a:pt x="3899" y="8926"/>
                    </a:lnTo>
                    <a:lnTo>
                      <a:pt x="4620" y="8926"/>
                    </a:lnTo>
                    <a:lnTo>
                      <a:pt x="4620" y="8199"/>
                    </a:lnTo>
                    <a:lnTo>
                      <a:pt x="5332" y="8199"/>
                    </a:lnTo>
                    <a:lnTo>
                      <a:pt x="5332" y="8926"/>
                    </a:lnTo>
                    <a:lnTo>
                      <a:pt x="8890" y="8926"/>
                    </a:lnTo>
                    <a:lnTo>
                      <a:pt x="8890" y="7483"/>
                    </a:lnTo>
                    <a:lnTo>
                      <a:pt x="8539" y="7483"/>
                    </a:lnTo>
                    <a:lnTo>
                      <a:pt x="8539" y="7125"/>
                    </a:lnTo>
                    <a:lnTo>
                      <a:pt x="8890" y="7125"/>
                    </a:lnTo>
                    <a:lnTo>
                      <a:pt x="8890" y="6767"/>
                    </a:lnTo>
                    <a:lnTo>
                      <a:pt x="9611" y="6767"/>
                    </a:lnTo>
                    <a:lnTo>
                      <a:pt x="9611" y="6398"/>
                    </a:lnTo>
                    <a:lnTo>
                      <a:pt x="9269" y="6398"/>
                    </a:lnTo>
                    <a:lnTo>
                      <a:pt x="9269" y="6063"/>
                    </a:lnTo>
                    <a:lnTo>
                      <a:pt x="8909" y="6063"/>
                    </a:lnTo>
                    <a:lnTo>
                      <a:pt x="8909" y="5324"/>
                    </a:lnTo>
                    <a:lnTo>
                      <a:pt x="8567" y="5324"/>
                    </a:lnTo>
                    <a:lnTo>
                      <a:pt x="8567" y="4955"/>
                    </a:lnTo>
                    <a:lnTo>
                      <a:pt x="8197" y="4955"/>
                    </a:lnTo>
                    <a:lnTo>
                      <a:pt x="8197" y="4597"/>
                    </a:lnTo>
                    <a:lnTo>
                      <a:pt x="7837" y="4597"/>
                    </a:lnTo>
                    <a:lnTo>
                      <a:pt x="7837" y="3881"/>
                    </a:lnTo>
                    <a:lnTo>
                      <a:pt x="7467" y="3881"/>
                    </a:lnTo>
                    <a:lnTo>
                      <a:pt x="7467" y="3154"/>
                    </a:lnTo>
                    <a:lnTo>
                      <a:pt x="6214" y="3154"/>
                    </a:lnTo>
                    <a:lnTo>
                      <a:pt x="6214" y="2438"/>
                    </a:lnTo>
                    <a:lnTo>
                      <a:pt x="5512" y="2438"/>
                    </a:lnTo>
                    <a:lnTo>
                      <a:pt x="5512" y="1723"/>
                    </a:lnTo>
                    <a:lnTo>
                      <a:pt x="5854" y="1723"/>
                    </a:lnTo>
                    <a:lnTo>
                      <a:pt x="5854" y="1555"/>
                    </a:lnTo>
                    <a:lnTo>
                      <a:pt x="5702" y="1555"/>
                    </a:lnTo>
                    <a:lnTo>
                      <a:pt x="5702" y="1443"/>
                    </a:lnTo>
                    <a:lnTo>
                      <a:pt x="5512" y="1443"/>
                    </a:lnTo>
                    <a:lnTo>
                      <a:pt x="5512" y="1018"/>
                    </a:lnTo>
                    <a:lnTo>
                      <a:pt x="4393" y="1018"/>
                    </a:lnTo>
                    <a:lnTo>
                      <a:pt x="4393" y="0"/>
                    </a:lnTo>
                    <a:lnTo>
                      <a:pt x="3729" y="0"/>
                    </a:lnTo>
                    <a:lnTo>
                      <a:pt x="3729" y="996"/>
                    </a:lnTo>
                    <a:lnTo>
                      <a:pt x="3017" y="996"/>
                    </a:lnTo>
                    <a:lnTo>
                      <a:pt x="3017" y="2081"/>
                    </a:lnTo>
                    <a:lnTo>
                      <a:pt x="1935" y="2081"/>
                    </a:lnTo>
                    <a:lnTo>
                      <a:pt x="1935" y="3154"/>
                    </a:lnTo>
                    <a:lnTo>
                      <a:pt x="1053" y="3154"/>
                    </a:lnTo>
                    <a:lnTo>
                      <a:pt x="1053" y="4597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03" name="Freeform 3460"/>
              <p:cNvSpPr>
                <a:spLocks/>
              </p:cNvSpPr>
              <p:nvPr/>
            </p:nvSpPr>
            <p:spPr bwMode="auto">
              <a:xfrm>
                <a:off x="1609" y="1252"/>
                <a:ext cx="1013" cy="894"/>
              </a:xfrm>
              <a:custGeom>
                <a:avLst/>
                <a:gdLst>
                  <a:gd name="T0" fmla="*/ 0 w 10000"/>
                  <a:gd name="T1" fmla="*/ 0 h 10000"/>
                  <a:gd name="T2" fmla="*/ 10000 w 10000"/>
                  <a:gd name="T3" fmla="*/ 10000 h 10000"/>
                </a:gdLst>
                <a:ahLst/>
                <a:cxnLst/>
                <a:rect l="T0" t="T1" r="T2" b="T3"/>
                <a:pathLst>
                  <a:path w="10000" h="10000">
                    <a:moveTo>
                      <a:pt x="1096" y="5324"/>
                    </a:moveTo>
                    <a:lnTo>
                      <a:pt x="1837" y="5324"/>
                    </a:lnTo>
                    <a:lnTo>
                      <a:pt x="1837" y="4597"/>
                    </a:lnTo>
                    <a:lnTo>
                      <a:pt x="2577" y="4597"/>
                    </a:lnTo>
                    <a:lnTo>
                      <a:pt x="2577" y="6767"/>
                    </a:lnTo>
                    <a:lnTo>
                      <a:pt x="1837" y="6767"/>
                    </a:lnTo>
                    <a:lnTo>
                      <a:pt x="1837" y="8199"/>
                    </a:lnTo>
                    <a:lnTo>
                      <a:pt x="1521" y="8199"/>
                    </a:lnTo>
                    <a:lnTo>
                      <a:pt x="1521" y="8579"/>
                    </a:lnTo>
                    <a:lnTo>
                      <a:pt x="741" y="8579"/>
                    </a:lnTo>
                    <a:lnTo>
                      <a:pt x="741" y="8926"/>
                    </a:lnTo>
                    <a:lnTo>
                      <a:pt x="357" y="8926"/>
                    </a:lnTo>
                    <a:lnTo>
                      <a:pt x="357" y="9239"/>
                    </a:lnTo>
                    <a:lnTo>
                      <a:pt x="178" y="9239"/>
                    </a:lnTo>
                    <a:lnTo>
                      <a:pt x="178" y="9407"/>
                    </a:lnTo>
                    <a:lnTo>
                      <a:pt x="0" y="9407"/>
                    </a:lnTo>
                    <a:lnTo>
                      <a:pt x="0" y="9821"/>
                    </a:lnTo>
                    <a:lnTo>
                      <a:pt x="208" y="9821"/>
                    </a:lnTo>
                    <a:lnTo>
                      <a:pt x="208" y="10000"/>
                    </a:lnTo>
                    <a:lnTo>
                      <a:pt x="988" y="10000"/>
                    </a:lnTo>
                    <a:lnTo>
                      <a:pt x="988" y="9787"/>
                    </a:lnTo>
                    <a:lnTo>
                      <a:pt x="1076" y="9787"/>
                    </a:lnTo>
                    <a:cubicBezTo>
                      <a:pt x="1082" y="9739"/>
                      <a:pt x="1089" y="9690"/>
                      <a:pt x="1096" y="9642"/>
                    </a:cubicBezTo>
                    <a:lnTo>
                      <a:pt x="3317" y="9642"/>
                    </a:lnTo>
                    <a:lnTo>
                      <a:pt x="3317" y="8926"/>
                    </a:lnTo>
                    <a:lnTo>
                      <a:pt x="4057" y="8926"/>
                    </a:lnTo>
                    <a:lnTo>
                      <a:pt x="4808" y="8926"/>
                    </a:lnTo>
                    <a:lnTo>
                      <a:pt x="4808" y="8199"/>
                    </a:lnTo>
                    <a:lnTo>
                      <a:pt x="5548" y="8199"/>
                    </a:lnTo>
                    <a:lnTo>
                      <a:pt x="5548" y="8926"/>
                    </a:lnTo>
                    <a:lnTo>
                      <a:pt x="9249" y="8926"/>
                    </a:lnTo>
                    <a:lnTo>
                      <a:pt x="9249" y="7483"/>
                    </a:lnTo>
                    <a:lnTo>
                      <a:pt x="8885" y="7483"/>
                    </a:lnTo>
                    <a:lnTo>
                      <a:pt x="8885" y="7125"/>
                    </a:lnTo>
                    <a:lnTo>
                      <a:pt x="9249" y="7125"/>
                    </a:lnTo>
                    <a:lnTo>
                      <a:pt x="9249" y="6767"/>
                    </a:lnTo>
                    <a:lnTo>
                      <a:pt x="10000" y="6767"/>
                    </a:lnTo>
                    <a:lnTo>
                      <a:pt x="10000" y="6398"/>
                    </a:lnTo>
                    <a:lnTo>
                      <a:pt x="9644" y="6398"/>
                    </a:lnTo>
                    <a:lnTo>
                      <a:pt x="9644" y="6063"/>
                    </a:lnTo>
                    <a:lnTo>
                      <a:pt x="9269" y="6063"/>
                    </a:lnTo>
                    <a:lnTo>
                      <a:pt x="9269" y="5324"/>
                    </a:lnTo>
                    <a:lnTo>
                      <a:pt x="8914" y="5324"/>
                    </a:lnTo>
                    <a:lnTo>
                      <a:pt x="8914" y="4955"/>
                    </a:lnTo>
                    <a:lnTo>
                      <a:pt x="8529" y="4955"/>
                    </a:lnTo>
                    <a:lnTo>
                      <a:pt x="8529" y="4597"/>
                    </a:lnTo>
                    <a:lnTo>
                      <a:pt x="8154" y="4597"/>
                    </a:lnTo>
                    <a:lnTo>
                      <a:pt x="8154" y="3881"/>
                    </a:lnTo>
                    <a:lnTo>
                      <a:pt x="7769" y="3881"/>
                    </a:lnTo>
                    <a:lnTo>
                      <a:pt x="7769" y="3154"/>
                    </a:lnTo>
                    <a:lnTo>
                      <a:pt x="6466" y="3154"/>
                    </a:lnTo>
                    <a:lnTo>
                      <a:pt x="6466" y="2438"/>
                    </a:lnTo>
                    <a:lnTo>
                      <a:pt x="5735" y="2438"/>
                    </a:lnTo>
                    <a:lnTo>
                      <a:pt x="5735" y="1723"/>
                    </a:lnTo>
                    <a:lnTo>
                      <a:pt x="6091" y="1723"/>
                    </a:lnTo>
                    <a:lnTo>
                      <a:pt x="6091" y="1555"/>
                    </a:lnTo>
                    <a:lnTo>
                      <a:pt x="5932" y="1555"/>
                    </a:lnTo>
                    <a:lnTo>
                      <a:pt x="5932" y="1443"/>
                    </a:lnTo>
                    <a:lnTo>
                      <a:pt x="5735" y="1443"/>
                    </a:lnTo>
                    <a:lnTo>
                      <a:pt x="5735" y="1018"/>
                    </a:lnTo>
                    <a:lnTo>
                      <a:pt x="4571" y="1018"/>
                    </a:lnTo>
                    <a:lnTo>
                      <a:pt x="4571" y="0"/>
                    </a:lnTo>
                    <a:lnTo>
                      <a:pt x="3880" y="0"/>
                    </a:lnTo>
                    <a:lnTo>
                      <a:pt x="3880" y="996"/>
                    </a:lnTo>
                    <a:lnTo>
                      <a:pt x="3139" y="996"/>
                    </a:lnTo>
                    <a:lnTo>
                      <a:pt x="3139" y="2081"/>
                    </a:lnTo>
                    <a:lnTo>
                      <a:pt x="2014" y="2081"/>
                    </a:lnTo>
                    <a:lnTo>
                      <a:pt x="2014" y="3154"/>
                    </a:lnTo>
                    <a:lnTo>
                      <a:pt x="1096" y="3154"/>
                    </a:lnTo>
                    <a:lnTo>
                      <a:pt x="1096" y="4597"/>
                    </a:lnTo>
                    <a:lnTo>
                      <a:pt x="1096" y="5324"/>
                    </a:lnTo>
                    <a:close/>
                  </a:path>
                </a:pathLst>
              </a:custGeom>
              <a:noFill/>
              <a:ln w="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8" name="Group 3464"/>
            <p:cNvGrpSpPr>
              <a:grpSpLocks/>
            </p:cNvGrpSpPr>
            <p:nvPr/>
          </p:nvGrpSpPr>
          <p:grpSpPr bwMode="auto">
            <a:xfrm>
              <a:off x="5819775" y="2678113"/>
              <a:ext cx="517525" cy="223838"/>
              <a:chOff x="3666" y="1687"/>
              <a:chExt cx="326" cy="141"/>
            </a:xfrm>
          </p:grpSpPr>
          <p:sp>
            <p:nvSpPr>
              <p:cNvPr id="53700" name="Freeform 3462"/>
              <p:cNvSpPr>
                <a:spLocks/>
              </p:cNvSpPr>
              <p:nvPr/>
            </p:nvSpPr>
            <p:spPr bwMode="auto">
              <a:xfrm>
                <a:off x="3666" y="1687"/>
                <a:ext cx="326" cy="141"/>
              </a:xfrm>
              <a:custGeom>
                <a:avLst/>
                <a:gdLst>
                  <a:gd name="T0" fmla="*/ 6 w 326"/>
                  <a:gd name="T1" fmla="*/ 42 h 141"/>
                  <a:gd name="T2" fmla="*/ 83 w 326"/>
                  <a:gd name="T3" fmla="*/ 87 h 141"/>
                  <a:gd name="T4" fmla="*/ 83 w 326"/>
                  <a:gd name="T5" fmla="*/ 105 h 141"/>
                  <a:gd name="T6" fmla="*/ 119 w 326"/>
                  <a:gd name="T7" fmla="*/ 105 h 141"/>
                  <a:gd name="T8" fmla="*/ 119 w 326"/>
                  <a:gd name="T9" fmla="*/ 141 h 141"/>
                  <a:gd name="T10" fmla="*/ 308 w 326"/>
                  <a:gd name="T11" fmla="*/ 141 h 141"/>
                  <a:gd name="T12" fmla="*/ 308 w 326"/>
                  <a:gd name="T13" fmla="*/ 121 h 141"/>
                  <a:gd name="T14" fmla="*/ 326 w 326"/>
                  <a:gd name="T15" fmla="*/ 121 h 141"/>
                  <a:gd name="T16" fmla="*/ 326 w 326"/>
                  <a:gd name="T17" fmla="*/ 107 h 141"/>
                  <a:gd name="T18" fmla="*/ 308 w 326"/>
                  <a:gd name="T19" fmla="*/ 107 h 141"/>
                  <a:gd name="T20" fmla="*/ 158 w 326"/>
                  <a:gd name="T21" fmla="*/ 17 h 141"/>
                  <a:gd name="T22" fmla="*/ 83 w 326"/>
                  <a:gd name="T23" fmla="*/ 0 h 141"/>
                  <a:gd name="T24" fmla="*/ 81 w 326"/>
                  <a:gd name="T25" fmla="*/ 14 h 141"/>
                  <a:gd name="T26" fmla="*/ 51 w 326"/>
                  <a:gd name="T27" fmla="*/ 14 h 141"/>
                  <a:gd name="T28" fmla="*/ 51 w 326"/>
                  <a:gd name="T29" fmla="*/ 26 h 141"/>
                  <a:gd name="T30" fmla="*/ 0 w 326"/>
                  <a:gd name="T31" fmla="*/ 26 h 141"/>
                  <a:gd name="T32" fmla="*/ 6 w 326"/>
                  <a:gd name="T33" fmla="*/ 42 h 1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6"/>
                  <a:gd name="T52" fmla="*/ 0 h 141"/>
                  <a:gd name="T53" fmla="*/ 326 w 326"/>
                  <a:gd name="T54" fmla="*/ 141 h 1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6" h="141">
                    <a:moveTo>
                      <a:pt x="6" y="42"/>
                    </a:moveTo>
                    <a:lnTo>
                      <a:pt x="83" y="87"/>
                    </a:lnTo>
                    <a:lnTo>
                      <a:pt x="83" y="105"/>
                    </a:lnTo>
                    <a:lnTo>
                      <a:pt x="119" y="105"/>
                    </a:lnTo>
                    <a:lnTo>
                      <a:pt x="119" y="141"/>
                    </a:lnTo>
                    <a:lnTo>
                      <a:pt x="308" y="141"/>
                    </a:lnTo>
                    <a:lnTo>
                      <a:pt x="308" y="121"/>
                    </a:lnTo>
                    <a:lnTo>
                      <a:pt x="326" y="121"/>
                    </a:lnTo>
                    <a:lnTo>
                      <a:pt x="326" y="107"/>
                    </a:lnTo>
                    <a:lnTo>
                      <a:pt x="308" y="107"/>
                    </a:lnTo>
                    <a:lnTo>
                      <a:pt x="158" y="17"/>
                    </a:lnTo>
                    <a:lnTo>
                      <a:pt x="83" y="0"/>
                    </a:lnTo>
                    <a:lnTo>
                      <a:pt x="81" y="14"/>
                    </a:lnTo>
                    <a:lnTo>
                      <a:pt x="51" y="14"/>
                    </a:lnTo>
                    <a:lnTo>
                      <a:pt x="51" y="26"/>
                    </a:lnTo>
                    <a:lnTo>
                      <a:pt x="0" y="26"/>
                    </a:lnTo>
                    <a:lnTo>
                      <a:pt x="6" y="42"/>
                    </a:lnTo>
                    <a:close/>
                  </a:path>
                </a:pathLst>
              </a:custGeom>
              <a:solidFill>
                <a:srgbClr val="0000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701" name="Freeform 3463"/>
              <p:cNvSpPr>
                <a:spLocks/>
              </p:cNvSpPr>
              <p:nvPr/>
            </p:nvSpPr>
            <p:spPr bwMode="auto">
              <a:xfrm>
                <a:off x="3666" y="1687"/>
                <a:ext cx="326" cy="141"/>
              </a:xfrm>
              <a:custGeom>
                <a:avLst/>
                <a:gdLst>
                  <a:gd name="T0" fmla="*/ 6 w 326"/>
                  <a:gd name="T1" fmla="*/ 42 h 141"/>
                  <a:gd name="T2" fmla="*/ 83 w 326"/>
                  <a:gd name="T3" fmla="*/ 87 h 141"/>
                  <a:gd name="T4" fmla="*/ 83 w 326"/>
                  <a:gd name="T5" fmla="*/ 105 h 141"/>
                  <a:gd name="T6" fmla="*/ 119 w 326"/>
                  <a:gd name="T7" fmla="*/ 105 h 141"/>
                  <a:gd name="T8" fmla="*/ 119 w 326"/>
                  <a:gd name="T9" fmla="*/ 141 h 141"/>
                  <a:gd name="T10" fmla="*/ 308 w 326"/>
                  <a:gd name="T11" fmla="*/ 141 h 141"/>
                  <a:gd name="T12" fmla="*/ 308 w 326"/>
                  <a:gd name="T13" fmla="*/ 121 h 141"/>
                  <a:gd name="T14" fmla="*/ 326 w 326"/>
                  <a:gd name="T15" fmla="*/ 121 h 141"/>
                  <a:gd name="T16" fmla="*/ 326 w 326"/>
                  <a:gd name="T17" fmla="*/ 107 h 141"/>
                  <a:gd name="T18" fmla="*/ 308 w 326"/>
                  <a:gd name="T19" fmla="*/ 107 h 141"/>
                  <a:gd name="T20" fmla="*/ 158 w 326"/>
                  <a:gd name="T21" fmla="*/ 17 h 141"/>
                  <a:gd name="T22" fmla="*/ 83 w 326"/>
                  <a:gd name="T23" fmla="*/ 0 h 141"/>
                  <a:gd name="T24" fmla="*/ 81 w 326"/>
                  <a:gd name="T25" fmla="*/ 14 h 141"/>
                  <a:gd name="T26" fmla="*/ 51 w 326"/>
                  <a:gd name="T27" fmla="*/ 14 h 141"/>
                  <a:gd name="T28" fmla="*/ 51 w 326"/>
                  <a:gd name="T29" fmla="*/ 26 h 141"/>
                  <a:gd name="T30" fmla="*/ 0 w 326"/>
                  <a:gd name="T31" fmla="*/ 26 h 141"/>
                  <a:gd name="T32" fmla="*/ 6 w 326"/>
                  <a:gd name="T33" fmla="*/ 42 h 141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326"/>
                  <a:gd name="T52" fmla="*/ 0 h 141"/>
                  <a:gd name="T53" fmla="*/ 326 w 326"/>
                  <a:gd name="T54" fmla="*/ 141 h 141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326" h="141">
                    <a:moveTo>
                      <a:pt x="6" y="42"/>
                    </a:moveTo>
                    <a:lnTo>
                      <a:pt x="83" y="87"/>
                    </a:lnTo>
                    <a:lnTo>
                      <a:pt x="83" y="105"/>
                    </a:lnTo>
                    <a:lnTo>
                      <a:pt x="119" y="105"/>
                    </a:lnTo>
                    <a:lnTo>
                      <a:pt x="119" y="141"/>
                    </a:lnTo>
                    <a:lnTo>
                      <a:pt x="308" y="141"/>
                    </a:lnTo>
                    <a:lnTo>
                      <a:pt x="308" y="121"/>
                    </a:lnTo>
                    <a:lnTo>
                      <a:pt x="326" y="121"/>
                    </a:lnTo>
                    <a:lnTo>
                      <a:pt x="326" y="107"/>
                    </a:lnTo>
                    <a:lnTo>
                      <a:pt x="308" y="107"/>
                    </a:lnTo>
                    <a:lnTo>
                      <a:pt x="158" y="17"/>
                    </a:lnTo>
                    <a:lnTo>
                      <a:pt x="83" y="0"/>
                    </a:lnTo>
                    <a:lnTo>
                      <a:pt x="81" y="14"/>
                    </a:lnTo>
                    <a:lnTo>
                      <a:pt x="51" y="14"/>
                    </a:lnTo>
                    <a:lnTo>
                      <a:pt x="51" y="26"/>
                    </a:lnTo>
                    <a:lnTo>
                      <a:pt x="0" y="26"/>
                    </a:lnTo>
                    <a:lnTo>
                      <a:pt x="6" y="42"/>
                    </a:lnTo>
                    <a:close/>
                  </a:path>
                </a:pathLst>
              </a:custGeom>
              <a:noFill/>
              <a:ln w="1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29" name="Group 3467"/>
            <p:cNvGrpSpPr>
              <a:grpSpLocks/>
            </p:cNvGrpSpPr>
            <p:nvPr/>
          </p:nvGrpSpPr>
          <p:grpSpPr bwMode="auto">
            <a:xfrm>
              <a:off x="3865563" y="2438400"/>
              <a:ext cx="1966913" cy="917575"/>
              <a:chOff x="2435" y="1536"/>
              <a:chExt cx="1239" cy="578"/>
            </a:xfrm>
          </p:grpSpPr>
          <p:sp>
            <p:nvSpPr>
              <p:cNvPr id="53698" name="Freeform 3465"/>
              <p:cNvSpPr>
                <a:spLocks/>
              </p:cNvSpPr>
              <p:nvPr/>
            </p:nvSpPr>
            <p:spPr bwMode="auto">
              <a:xfrm>
                <a:off x="2435" y="1536"/>
                <a:ext cx="1239" cy="578"/>
              </a:xfrm>
              <a:custGeom>
                <a:avLst/>
                <a:gdLst>
                  <a:gd name="T0" fmla="*/ 187 w 1239"/>
                  <a:gd name="T1" fmla="*/ 63 h 578"/>
                  <a:gd name="T2" fmla="*/ 262 w 1239"/>
                  <a:gd name="T3" fmla="*/ 127 h 578"/>
                  <a:gd name="T4" fmla="*/ 321 w 1239"/>
                  <a:gd name="T5" fmla="*/ 108 h 578"/>
                  <a:gd name="T6" fmla="*/ 283 w 1239"/>
                  <a:gd name="T7" fmla="*/ 84 h 578"/>
                  <a:gd name="T8" fmla="*/ 335 w 1239"/>
                  <a:gd name="T9" fmla="*/ 102 h 578"/>
                  <a:gd name="T10" fmla="*/ 391 w 1239"/>
                  <a:gd name="T11" fmla="*/ 127 h 578"/>
                  <a:gd name="T12" fmla="*/ 412 w 1239"/>
                  <a:gd name="T13" fmla="*/ 104 h 578"/>
                  <a:gd name="T14" fmla="*/ 673 w 1239"/>
                  <a:gd name="T15" fmla="*/ 151 h 578"/>
                  <a:gd name="T16" fmla="*/ 713 w 1239"/>
                  <a:gd name="T17" fmla="*/ 127 h 578"/>
                  <a:gd name="T18" fmla="*/ 788 w 1239"/>
                  <a:gd name="T19" fmla="*/ 127 h 578"/>
                  <a:gd name="T20" fmla="*/ 756 w 1239"/>
                  <a:gd name="T21" fmla="*/ 99 h 578"/>
                  <a:gd name="T22" fmla="*/ 739 w 1239"/>
                  <a:gd name="T23" fmla="*/ 63 h 578"/>
                  <a:gd name="T24" fmla="*/ 902 w 1239"/>
                  <a:gd name="T25" fmla="*/ 0 h 578"/>
                  <a:gd name="T26" fmla="*/ 938 w 1239"/>
                  <a:gd name="T27" fmla="*/ 118 h 578"/>
                  <a:gd name="T28" fmla="*/ 1088 w 1239"/>
                  <a:gd name="T29" fmla="*/ 63 h 578"/>
                  <a:gd name="T30" fmla="*/ 1201 w 1239"/>
                  <a:gd name="T31" fmla="*/ 127 h 578"/>
                  <a:gd name="T32" fmla="*/ 1239 w 1239"/>
                  <a:gd name="T33" fmla="*/ 290 h 578"/>
                  <a:gd name="T34" fmla="*/ 1203 w 1239"/>
                  <a:gd name="T35" fmla="*/ 421 h 578"/>
                  <a:gd name="T36" fmla="*/ 1163 w 1239"/>
                  <a:gd name="T37" fmla="*/ 548 h 578"/>
                  <a:gd name="T38" fmla="*/ 1128 w 1239"/>
                  <a:gd name="T39" fmla="*/ 578 h 578"/>
                  <a:gd name="T40" fmla="*/ 900 w 1239"/>
                  <a:gd name="T41" fmla="*/ 546 h 578"/>
                  <a:gd name="T42" fmla="*/ 788 w 1239"/>
                  <a:gd name="T43" fmla="*/ 514 h 578"/>
                  <a:gd name="T44" fmla="*/ 677 w 1239"/>
                  <a:gd name="T45" fmla="*/ 485 h 578"/>
                  <a:gd name="T46" fmla="*/ 562 w 1239"/>
                  <a:gd name="T47" fmla="*/ 449 h 578"/>
                  <a:gd name="T48" fmla="*/ 376 w 1239"/>
                  <a:gd name="T49" fmla="*/ 417 h 578"/>
                  <a:gd name="T50" fmla="*/ 337 w 1239"/>
                  <a:gd name="T51" fmla="*/ 385 h 578"/>
                  <a:gd name="T52" fmla="*/ 299 w 1239"/>
                  <a:gd name="T53" fmla="*/ 346 h 578"/>
                  <a:gd name="T54" fmla="*/ 262 w 1239"/>
                  <a:gd name="T55" fmla="*/ 290 h 578"/>
                  <a:gd name="T56" fmla="*/ 187 w 1239"/>
                  <a:gd name="T57" fmla="*/ 290 h 578"/>
                  <a:gd name="T58" fmla="*/ 151 w 1239"/>
                  <a:gd name="T59" fmla="*/ 258 h 578"/>
                  <a:gd name="T60" fmla="*/ 113 w 1239"/>
                  <a:gd name="T61" fmla="*/ 192 h 578"/>
                  <a:gd name="T62" fmla="*/ 76 w 1239"/>
                  <a:gd name="T63" fmla="*/ 158 h 578"/>
                  <a:gd name="T64" fmla="*/ 40 w 1239"/>
                  <a:gd name="T65" fmla="*/ 125 h 578"/>
                  <a:gd name="T66" fmla="*/ 0 w 1239"/>
                  <a:gd name="T67" fmla="*/ 65 h 57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239"/>
                  <a:gd name="T103" fmla="*/ 0 h 578"/>
                  <a:gd name="T104" fmla="*/ 1239 w 1239"/>
                  <a:gd name="T105" fmla="*/ 578 h 57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239" h="578">
                    <a:moveTo>
                      <a:pt x="74" y="63"/>
                    </a:moveTo>
                    <a:lnTo>
                      <a:pt x="187" y="63"/>
                    </a:lnTo>
                    <a:lnTo>
                      <a:pt x="187" y="127"/>
                    </a:lnTo>
                    <a:lnTo>
                      <a:pt x="262" y="127"/>
                    </a:lnTo>
                    <a:lnTo>
                      <a:pt x="321" y="127"/>
                    </a:lnTo>
                    <a:lnTo>
                      <a:pt x="321" y="108"/>
                    </a:lnTo>
                    <a:lnTo>
                      <a:pt x="283" y="108"/>
                    </a:lnTo>
                    <a:lnTo>
                      <a:pt x="283" y="84"/>
                    </a:lnTo>
                    <a:lnTo>
                      <a:pt x="335" y="84"/>
                    </a:lnTo>
                    <a:lnTo>
                      <a:pt x="335" y="102"/>
                    </a:lnTo>
                    <a:lnTo>
                      <a:pt x="391" y="102"/>
                    </a:lnTo>
                    <a:lnTo>
                      <a:pt x="391" y="127"/>
                    </a:lnTo>
                    <a:lnTo>
                      <a:pt x="412" y="127"/>
                    </a:lnTo>
                    <a:lnTo>
                      <a:pt x="412" y="104"/>
                    </a:lnTo>
                    <a:lnTo>
                      <a:pt x="673" y="104"/>
                    </a:lnTo>
                    <a:lnTo>
                      <a:pt x="673" y="151"/>
                    </a:lnTo>
                    <a:lnTo>
                      <a:pt x="713" y="151"/>
                    </a:lnTo>
                    <a:lnTo>
                      <a:pt x="713" y="127"/>
                    </a:lnTo>
                    <a:lnTo>
                      <a:pt x="770" y="127"/>
                    </a:lnTo>
                    <a:lnTo>
                      <a:pt x="788" y="127"/>
                    </a:lnTo>
                    <a:lnTo>
                      <a:pt x="788" y="99"/>
                    </a:lnTo>
                    <a:lnTo>
                      <a:pt x="756" y="99"/>
                    </a:lnTo>
                    <a:lnTo>
                      <a:pt x="756" y="63"/>
                    </a:lnTo>
                    <a:lnTo>
                      <a:pt x="739" y="63"/>
                    </a:lnTo>
                    <a:lnTo>
                      <a:pt x="739" y="0"/>
                    </a:lnTo>
                    <a:lnTo>
                      <a:pt x="902" y="0"/>
                    </a:lnTo>
                    <a:lnTo>
                      <a:pt x="902" y="118"/>
                    </a:lnTo>
                    <a:lnTo>
                      <a:pt x="938" y="118"/>
                    </a:lnTo>
                    <a:lnTo>
                      <a:pt x="938" y="63"/>
                    </a:lnTo>
                    <a:lnTo>
                      <a:pt x="1088" y="63"/>
                    </a:lnTo>
                    <a:lnTo>
                      <a:pt x="1088" y="127"/>
                    </a:lnTo>
                    <a:lnTo>
                      <a:pt x="1201" y="127"/>
                    </a:lnTo>
                    <a:lnTo>
                      <a:pt x="1239" y="192"/>
                    </a:lnTo>
                    <a:lnTo>
                      <a:pt x="1239" y="290"/>
                    </a:lnTo>
                    <a:lnTo>
                      <a:pt x="1203" y="290"/>
                    </a:lnTo>
                    <a:lnTo>
                      <a:pt x="1203" y="421"/>
                    </a:lnTo>
                    <a:lnTo>
                      <a:pt x="1163" y="421"/>
                    </a:lnTo>
                    <a:lnTo>
                      <a:pt x="1163" y="548"/>
                    </a:lnTo>
                    <a:lnTo>
                      <a:pt x="1128" y="548"/>
                    </a:lnTo>
                    <a:lnTo>
                      <a:pt x="1128" y="578"/>
                    </a:lnTo>
                    <a:lnTo>
                      <a:pt x="900" y="578"/>
                    </a:lnTo>
                    <a:lnTo>
                      <a:pt x="900" y="546"/>
                    </a:lnTo>
                    <a:lnTo>
                      <a:pt x="788" y="546"/>
                    </a:lnTo>
                    <a:lnTo>
                      <a:pt x="788" y="514"/>
                    </a:lnTo>
                    <a:lnTo>
                      <a:pt x="677" y="514"/>
                    </a:lnTo>
                    <a:lnTo>
                      <a:pt x="677" y="485"/>
                    </a:lnTo>
                    <a:lnTo>
                      <a:pt x="562" y="485"/>
                    </a:lnTo>
                    <a:lnTo>
                      <a:pt x="562" y="449"/>
                    </a:lnTo>
                    <a:lnTo>
                      <a:pt x="376" y="449"/>
                    </a:lnTo>
                    <a:lnTo>
                      <a:pt x="376" y="417"/>
                    </a:lnTo>
                    <a:lnTo>
                      <a:pt x="337" y="417"/>
                    </a:lnTo>
                    <a:lnTo>
                      <a:pt x="337" y="385"/>
                    </a:lnTo>
                    <a:lnTo>
                      <a:pt x="299" y="385"/>
                    </a:lnTo>
                    <a:lnTo>
                      <a:pt x="299" y="346"/>
                    </a:lnTo>
                    <a:lnTo>
                      <a:pt x="262" y="346"/>
                    </a:lnTo>
                    <a:lnTo>
                      <a:pt x="262" y="290"/>
                    </a:lnTo>
                    <a:lnTo>
                      <a:pt x="233" y="290"/>
                    </a:lnTo>
                    <a:lnTo>
                      <a:pt x="187" y="290"/>
                    </a:lnTo>
                    <a:lnTo>
                      <a:pt x="151" y="290"/>
                    </a:lnTo>
                    <a:lnTo>
                      <a:pt x="151" y="258"/>
                    </a:lnTo>
                    <a:lnTo>
                      <a:pt x="113" y="256"/>
                    </a:lnTo>
                    <a:lnTo>
                      <a:pt x="113" y="192"/>
                    </a:lnTo>
                    <a:lnTo>
                      <a:pt x="76" y="192"/>
                    </a:lnTo>
                    <a:lnTo>
                      <a:pt x="76" y="158"/>
                    </a:lnTo>
                    <a:lnTo>
                      <a:pt x="40" y="158"/>
                    </a:lnTo>
                    <a:lnTo>
                      <a:pt x="40" y="125"/>
                    </a:lnTo>
                    <a:lnTo>
                      <a:pt x="0" y="125"/>
                    </a:lnTo>
                    <a:lnTo>
                      <a:pt x="0" y="65"/>
                    </a:lnTo>
                    <a:lnTo>
                      <a:pt x="74" y="63"/>
                    </a:lnTo>
                    <a:close/>
                  </a:path>
                </a:pathLst>
              </a:custGeom>
              <a:solidFill>
                <a:srgbClr val="00FF00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699" name="Freeform 3466"/>
              <p:cNvSpPr>
                <a:spLocks/>
              </p:cNvSpPr>
              <p:nvPr/>
            </p:nvSpPr>
            <p:spPr bwMode="auto">
              <a:xfrm>
                <a:off x="2435" y="1536"/>
                <a:ext cx="1239" cy="578"/>
              </a:xfrm>
              <a:custGeom>
                <a:avLst/>
                <a:gdLst>
                  <a:gd name="T0" fmla="*/ 187 w 1239"/>
                  <a:gd name="T1" fmla="*/ 63 h 578"/>
                  <a:gd name="T2" fmla="*/ 262 w 1239"/>
                  <a:gd name="T3" fmla="*/ 127 h 578"/>
                  <a:gd name="T4" fmla="*/ 321 w 1239"/>
                  <a:gd name="T5" fmla="*/ 108 h 578"/>
                  <a:gd name="T6" fmla="*/ 283 w 1239"/>
                  <a:gd name="T7" fmla="*/ 84 h 578"/>
                  <a:gd name="T8" fmla="*/ 335 w 1239"/>
                  <a:gd name="T9" fmla="*/ 102 h 578"/>
                  <a:gd name="T10" fmla="*/ 391 w 1239"/>
                  <a:gd name="T11" fmla="*/ 127 h 578"/>
                  <a:gd name="T12" fmla="*/ 412 w 1239"/>
                  <a:gd name="T13" fmla="*/ 104 h 578"/>
                  <a:gd name="T14" fmla="*/ 673 w 1239"/>
                  <a:gd name="T15" fmla="*/ 151 h 578"/>
                  <a:gd name="T16" fmla="*/ 713 w 1239"/>
                  <a:gd name="T17" fmla="*/ 127 h 578"/>
                  <a:gd name="T18" fmla="*/ 788 w 1239"/>
                  <a:gd name="T19" fmla="*/ 127 h 578"/>
                  <a:gd name="T20" fmla="*/ 756 w 1239"/>
                  <a:gd name="T21" fmla="*/ 99 h 578"/>
                  <a:gd name="T22" fmla="*/ 739 w 1239"/>
                  <a:gd name="T23" fmla="*/ 63 h 578"/>
                  <a:gd name="T24" fmla="*/ 902 w 1239"/>
                  <a:gd name="T25" fmla="*/ 0 h 578"/>
                  <a:gd name="T26" fmla="*/ 938 w 1239"/>
                  <a:gd name="T27" fmla="*/ 118 h 578"/>
                  <a:gd name="T28" fmla="*/ 1088 w 1239"/>
                  <a:gd name="T29" fmla="*/ 63 h 578"/>
                  <a:gd name="T30" fmla="*/ 1201 w 1239"/>
                  <a:gd name="T31" fmla="*/ 127 h 578"/>
                  <a:gd name="T32" fmla="*/ 1239 w 1239"/>
                  <a:gd name="T33" fmla="*/ 290 h 578"/>
                  <a:gd name="T34" fmla="*/ 1203 w 1239"/>
                  <a:gd name="T35" fmla="*/ 421 h 578"/>
                  <a:gd name="T36" fmla="*/ 1163 w 1239"/>
                  <a:gd name="T37" fmla="*/ 548 h 578"/>
                  <a:gd name="T38" fmla="*/ 1128 w 1239"/>
                  <a:gd name="T39" fmla="*/ 578 h 578"/>
                  <a:gd name="T40" fmla="*/ 900 w 1239"/>
                  <a:gd name="T41" fmla="*/ 546 h 578"/>
                  <a:gd name="T42" fmla="*/ 788 w 1239"/>
                  <a:gd name="T43" fmla="*/ 514 h 578"/>
                  <a:gd name="T44" fmla="*/ 677 w 1239"/>
                  <a:gd name="T45" fmla="*/ 485 h 578"/>
                  <a:gd name="T46" fmla="*/ 562 w 1239"/>
                  <a:gd name="T47" fmla="*/ 449 h 578"/>
                  <a:gd name="T48" fmla="*/ 376 w 1239"/>
                  <a:gd name="T49" fmla="*/ 417 h 578"/>
                  <a:gd name="T50" fmla="*/ 337 w 1239"/>
                  <a:gd name="T51" fmla="*/ 385 h 578"/>
                  <a:gd name="T52" fmla="*/ 299 w 1239"/>
                  <a:gd name="T53" fmla="*/ 346 h 578"/>
                  <a:gd name="T54" fmla="*/ 262 w 1239"/>
                  <a:gd name="T55" fmla="*/ 290 h 578"/>
                  <a:gd name="T56" fmla="*/ 187 w 1239"/>
                  <a:gd name="T57" fmla="*/ 290 h 578"/>
                  <a:gd name="T58" fmla="*/ 151 w 1239"/>
                  <a:gd name="T59" fmla="*/ 258 h 578"/>
                  <a:gd name="T60" fmla="*/ 113 w 1239"/>
                  <a:gd name="T61" fmla="*/ 192 h 578"/>
                  <a:gd name="T62" fmla="*/ 76 w 1239"/>
                  <a:gd name="T63" fmla="*/ 158 h 578"/>
                  <a:gd name="T64" fmla="*/ 40 w 1239"/>
                  <a:gd name="T65" fmla="*/ 125 h 578"/>
                  <a:gd name="T66" fmla="*/ 0 w 1239"/>
                  <a:gd name="T67" fmla="*/ 65 h 57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239"/>
                  <a:gd name="T103" fmla="*/ 0 h 578"/>
                  <a:gd name="T104" fmla="*/ 1239 w 1239"/>
                  <a:gd name="T105" fmla="*/ 578 h 57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239" h="578">
                    <a:moveTo>
                      <a:pt x="74" y="63"/>
                    </a:moveTo>
                    <a:lnTo>
                      <a:pt x="187" y="63"/>
                    </a:lnTo>
                    <a:lnTo>
                      <a:pt x="187" y="127"/>
                    </a:lnTo>
                    <a:lnTo>
                      <a:pt x="262" y="127"/>
                    </a:lnTo>
                    <a:lnTo>
                      <a:pt x="321" y="127"/>
                    </a:lnTo>
                    <a:lnTo>
                      <a:pt x="321" y="108"/>
                    </a:lnTo>
                    <a:lnTo>
                      <a:pt x="283" y="108"/>
                    </a:lnTo>
                    <a:lnTo>
                      <a:pt x="283" y="84"/>
                    </a:lnTo>
                    <a:lnTo>
                      <a:pt x="335" y="84"/>
                    </a:lnTo>
                    <a:lnTo>
                      <a:pt x="335" y="102"/>
                    </a:lnTo>
                    <a:lnTo>
                      <a:pt x="391" y="102"/>
                    </a:lnTo>
                    <a:lnTo>
                      <a:pt x="391" y="127"/>
                    </a:lnTo>
                    <a:lnTo>
                      <a:pt x="412" y="127"/>
                    </a:lnTo>
                    <a:lnTo>
                      <a:pt x="412" y="104"/>
                    </a:lnTo>
                    <a:lnTo>
                      <a:pt x="673" y="104"/>
                    </a:lnTo>
                    <a:lnTo>
                      <a:pt x="673" y="151"/>
                    </a:lnTo>
                    <a:lnTo>
                      <a:pt x="713" y="151"/>
                    </a:lnTo>
                    <a:lnTo>
                      <a:pt x="713" y="127"/>
                    </a:lnTo>
                    <a:lnTo>
                      <a:pt x="770" y="127"/>
                    </a:lnTo>
                    <a:lnTo>
                      <a:pt x="788" y="127"/>
                    </a:lnTo>
                    <a:lnTo>
                      <a:pt x="788" y="99"/>
                    </a:lnTo>
                    <a:lnTo>
                      <a:pt x="756" y="99"/>
                    </a:lnTo>
                    <a:lnTo>
                      <a:pt x="756" y="63"/>
                    </a:lnTo>
                    <a:lnTo>
                      <a:pt x="739" y="63"/>
                    </a:lnTo>
                    <a:lnTo>
                      <a:pt x="739" y="0"/>
                    </a:lnTo>
                    <a:lnTo>
                      <a:pt x="902" y="0"/>
                    </a:lnTo>
                    <a:lnTo>
                      <a:pt x="902" y="118"/>
                    </a:lnTo>
                    <a:lnTo>
                      <a:pt x="938" y="118"/>
                    </a:lnTo>
                    <a:lnTo>
                      <a:pt x="938" y="63"/>
                    </a:lnTo>
                    <a:lnTo>
                      <a:pt x="1088" y="63"/>
                    </a:lnTo>
                    <a:lnTo>
                      <a:pt x="1088" y="127"/>
                    </a:lnTo>
                    <a:lnTo>
                      <a:pt x="1201" y="127"/>
                    </a:lnTo>
                    <a:lnTo>
                      <a:pt x="1239" y="192"/>
                    </a:lnTo>
                    <a:lnTo>
                      <a:pt x="1239" y="290"/>
                    </a:lnTo>
                    <a:lnTo>
                      <a:pt x="1203" y="290"/>
                    </a:lnTo>
                    <a:lnTo>
                      <a:pt x="1203" y="421"/>
                    </a:lnTo>
                    <a:lnTo>
                      <a:pt x="1163" y="421"/>
                    </a:lnTo>
                    <a:lnTo>
                      <a:pt x="1163" y="548"/>
                    </a:lnTo>
                    <a:lnTo>
                      <a:pt x="1128" y="548"/>
                    </a:lnTo>
                    <a:lnTo>
                      <a:pt x="1128" y="578"/>
                    </a:lnTo>
                    <a:lnTo>
                      <a:pt x="900" y="578"/>
                    </a:lnTo>
                    <a:lnTo>
                      <a:pt x="900" y="546"/>
                    </a:lnTo>
                    <a:lnTo>
                      <a:pt x="788" y="546"/>
                    </a:lnTo>
                    <a:lnTo>
                      <a:pt x="788" y="514"/>
                    </a:lnTo>
                    <a:lnTo>
                      <a:pt x="677" y="514"/>
                    </a:lnTo>
                    <a:lnTo>
                      <a:pt x="677" y="485"/>
                    </a:lnTo>
                    <a:lnTo>
                      <a:pt x="562" y="485"/>
                    </a:lnTo>
                    <a:lnTo>
                      <a:pt x="562" y="449"/>
                    </a:lnTo>
                    <a:lnTo>
                      <a:pt x="376" y="449"/>
                    </a:lnTo>
                    <a:lnTo>
                      <a:pt x="376" y="417"/>
                    </a:lnTo>
                    <a:lnTo>
                      <a:pt x="337" y="417"/>
                    </a:lnTo>
                    <a:lnTo>
                      <a:pt x="337" y="385"/>
                    </a:lnTo>
                    <a:lnTo>
                      <a:pt x="299" y="385"/>
                    </a:lnTo>
                    <a:lnTo>
                      <a:pt x="299" y="346"/>
                    </a:lnTo>
                    <a:lnTo>
                      <a:pt x="262" y="346"/>
                    </a:lnTo>
                    <a:lnTo>
                      <a:pt x="262" y="290"/>
                    </a:lnTo>
                    <a:lnTo>
                      <a:pt x="233" y="290"/>
                    </a:lnTo>
                    <a:lnTo>
                      <a:pt x="187" y="290"/>
                    </a:lnTo>
                    <a:lnTo>
                      <a:pt x="151" y="290"/>
                    </a:lnTo>
                    <a:lnTo>
                      <a:pt x="151" y="258"/>
                    </a:lnTo>
                    <a:lnTo>
                      <a:pt x="113" y="256"/>
                    </a:lnTo>
                    <a:lnTo>
                      <a:pt x="113" y="192"/>
                    </a:lnTo>
                    <a:lnTo>
                      <a:pt x="76" y="192"/>
                    </a:lnTo>
                    <a:lnTo>
                      <a:pt x="76" y="158"/>
                    </a:lnTo>
                    <a:lnTo>
                      <a:pt x="40" y="158"/>
                    </a:lnTo>
                    <a:lnTo>
                      <a:pt x="40" y="125"/>
                    </a:lnTo>
                    <a:lnTo>
                      <a:pt x="0" y="125"/>
                    </a:lnTo>
                    <a:lnTo>
                      <a:pt x="0" y="65"/>
                    </a:lnTo>
                  </a:path>
                </a:pathLst>
              </a:custGeom>
              <a:noFill/>
              <a:ln w="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grpSp>
          <p:nvGrpSpPr>
            <p:cNvPr id="56230" name="Group 3470"/>
            <p:cNvGrpSpPr>
              <a:grpSpLocks/>
            </p:cNvGrpSpPr>
            <p:nvPr/>
          </p:nvGrpSpPr>
          <p:grpSpPr bwMode="auto">
            <a:xfrm>
              <a:off x="8132763" y="3311525"/>
              <a:ext cx="798513" cy="1635125"/>
              <a:chOff x="5123" y="2086"/>
              <a:chExt cx="503" cy="1030"/>
            </a:xfrm>
          </p:grpSpPr>
          <p:sp>
            <p:nvSpPr>
              <p:cNvPr id="53696" name="Freeform 3468"/>
              <p:cNvSpPr>
                <a:spLocks/>
              </p:cNvSpPr>
              <p:nvPr/>
            </p:nvSpPr>
            <p:spPr bwMode="auto">
              <a:xfrm>
                <a:off x="5123" y="2086"/>
                <a:ext cx="503" cy="1030"/>
              </a:xfrm>
              <a:custGeom>
                <a:avLst/>
                <a:gdLst>
                  <a:gd name="T0" fmla="*/ 501 w 503"/>
                  <a:gd name="T1" fmla="*/ 1028 h 1030"/>
                  <a:gd name="T2" fmla="*/ 503 w 503"/>
                  <a:gd name="T3" fmla="*/ 955 h 1030"/>
                  <a:gd name="T4" fmla="*/ 503 w 503"/>
                  <a:gd name="T5" fmla="*/ 322 h 1030"/>
                  <a:gd name="T6" fmla="*/ 503 w 503"/>
                  <a:gd name="T7" fmla="*/ 1 h 1030"/>
                  <a:gd name="T8" fmla="*/ 458 w 503"/>
                  <a:gd name="T9" fmla="*/ 0 h 1030"/>
                  <a:gd name="T10" fmla="*/ 436 w 503"/>
                  <a:gd name="T11" fmla="*/ 3 h 1030"/>
                  <a:gd name="T12" fmla="*/ 431 w 503"/>
                  <a:gd name="T13" fmla="*/ 30 h 1030"/>
                  <a:gd name="T14" fmla="*/ 392 w 503"/>
                  <a:gd name="T15" fmla="*/ 28 h 1030"/>
                  <a:gd name="T16" fmla="*/ 356 w 503"/>
                  <a:gd name="T17" fmla="*/ 43 h 1030"/>
                  <a:gd name="T18" fmla="*/ 356 w 503"/>
                  <a:gd name="T19" fmla="*/ 93 h 1030"/>
                  <a:gd name="T20" fmla="*/ 331 w 503"/>
                  <a:gd name="T21" fmla="*/ 100 h 1030"/>
                  <a:gd name="T22" fmla="*/ 322 w 503"/>
                  <a:gd name="T23" fmla="*/ 114 h 1030"/>
                  <a:gd name="T24" fmla="*/ 308 w 503"/>
                  <a:gd name="T25" fmla="*/ 119 h 1030"/>
                  <a:gd name="T26" fmla="*/ 299 w 503"/>
                  <a:gd name="T27" fmla="*/ 128 h 1030"/>
                  <a:gd name="T28" fmla="*/ 281 w 503"/>
                  <a:gd name="T29" fmla="*/ 173 h 1030"/>
                  <a:gd name="T30" fmla="*/ 274 w 503"/>
                  <a:gd name="T31" fmla="*/ 225 h 1030"/>
                  <a:gd name="T32" fmla="*/ 258 w 503"/>
                  <a:gd name="T33" fmla="*/ 263 h 1030"/>
                  <a:gd name="T34" fmla="*/ 224 w 503"/>
                  <a:gd name="T35" fmla="*/ 356 h 1030"/>
                  <a:gd name="T36" fmla="*/ 154 w 503"/>
                  <a:gd name="T37" fmla="*/ 415 h 1030"/>
                  <a:gd name="T38" fmla="*/ 120 w 503"/>
                  <a:gd name="T39" fmla="*/ 486 h 1030"/>
                  <a:gd name="T40" fmla="*/ 79 w 503"/>
                  <a:gd name="T41" fmla="*/ 538 h 1030"/>
                  <a:gd name="T42" fmla="*/ 66 w 503"/>
                  <a:gd name="T43" fmla="*/ 619 h 1030"/>
                  <a:gd name="T44" fmla="*/ 32 w 503"/>
                  <a:gd name="T45" fmla="*/ 690 h 1030"/>
                  <a:gd name="T46" fmla="*/ 16 w 503"/>
                  <a:gd name="T47" fmla="*/ 731 h 1030"/>
                  <a:gd name="T48" fmla="*/ 0 w 503"/>
                  <a:gd name="T49" fmla="*/ 824 h 1030"/>
                  <a:gd name="T50" fmla="*/ 3 w 503"/>
                  <a:gd name="T51" fmla="*/ 896 h 1030"/>
                  <a:gd name="T52" fmla="*/ 7 w 503"/>
                  <a:gd name="T53" fmla="*/ 968 h 1030"/>
                  <a:gd name="T54" fmla="*/ 2 w 503"/>
                  <a:gd name="T55" fmla="*/ 1027 h 1030"/>
                  <a:gd name="T56" fmla="*/ 501 w 503"/>
                  <a:gd name="T57" fmla="*/ 1030 h 1030"/>
                  <a:gd name="T58" fmla="*/ 501 w 503"/>
                  <a:gd name="T59" fmla="*/ 1028 h 1030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w 503"/>
                  <a:gd name="T91" fmla="*/ 0 h 1030"/>
                  <a:gd name="T92" fmla="*/ 503 w 503"/>
                  <a:gd name="T93" fmla="*/ 1030 h 1030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T90" t="T91" r="T92" b="T93"/>
                <a:pathLst>
                  <a:path w="503" h="1030">
                    <a:moveTo>
                      <a:pt x="501" y="1028"/>
                    </a:moveTo>
                    <a:lnTo>
                      <a:pt x="503" y="955"/>
                    </a:lnTo>
                    <a:lnTo>
                      <a:pt x="503" y="322"/>
                    </a:lnTo>
                    <a:lnTo>
                      <a:pt x="503" y="1"/>
                    </a:lnTo>
                    <a:lnTo>
                      <a:pt x="458" y="0"/>
                    </a:lnTo>
                    <a:lnTo>
                      <a:pt x="436" y="3"/>
                    </a:lnTo>
                    <a:lnTo>
                      <a:pt x="431" y="30"/>
                    </a:lnTo>
                    <a:lnTo>
                      <a:pt x="392" y="28"/>
                    </a:lnTo>
                    <a:lnTo>
                      <a:pt x="356" y="43"/>
                    </a:lnTo>
                    <a:lnTo>
                      <a:pt x="356" y="93"/>
                    </a:lnTo>
                    <a:lnTo>
                      <a:pt x="331" y="100"/>
                    </a:lnTo>
                    <a:lnTo>
                      <a:pt x="322" y="114"/>
                    </a:lnTo>
                    <a:lnTo>
                      <a:pt x="308" y="119"/>
                    </a:lnTo>
                    <a:lnTo>
                      <a:pt x="299" y="128"/>
                    </a:lnTo>
                    <a:lnTo>
                      <a:pt x="281" y="173"/>
                    </a:lnTo>
                    <a:lnTo>
                      <a:pt x="274" y="225"/>
                    </a:lnTo>
                    <a:lnTo>
                      <a:pt x="258" y="263"/>
                    </a:lnTo>
                    <a:lnTo>
                      <a:pt x="224" y="356"/>
                    </a:lnTo>
                    <a:lnTo>
                      <a:pt x="154" y="415"/>
                    </a:lnTo>
                    <a:lnTo>
                      <a:pt x="120" y="486"/>
                    </a:lnTo>
                    <a:lnTo>
                      <a:pt x="79" y="538"/>
                    </a:lnTo>
                    <a:lnTo>
                      <a:pt x="66" y="619"/>
                    </a:lnTo>
                    <a:lnTo>
                      <a:pt x="32" y="690"/>
                    </a:lnTo>
                    <a:lnTo>
                      <a:pt x="16" y="731"/>
                    </a:lnTo>
                    <a:lnTo>
                      <a:pt x="0" y="824"/>
                    </a:lnTo>
                    <a:lnTo>
                      <a:pt x="3" y="896"/>
                    </a:lnTo>
                    <a:lnTo>
                      <a:pt x="7" y="968"/>
                    </a:lnTo>
                    <a:lnTo>
                      <a:pt x="2" y="1027"/>
                    </a:lnTo>
                    <a:lnTo>
                      <a:pt x="501" y="1030"/>
                    </a:lnTo>
                    <a:lnTo>
                      <a:pt x="501" y="1028"/>
                    </a:lnTo>
                    <a:close/>
                  </a:path>
                </a:pathLst>
              </a:custGeom>
              <a:solidFill>
                <a:srgbClr val="CCFFCC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697" name="Freeform 3469"/>
              <p:cNvSpPr>
                <a:spLocks/>
              </p:cNvSpPr>
              <p:nvPr/>
            </p:nvSpPr>
            <p:spPr bwMode="auto">
              <a:xfrm>
                <a:off x="5123" y="2086"/>
                <a:ext cx="503" cy="1030"/>
              </a:xfrm>
              <a:custGeom>
                <a:avLst/>
                <a:gdLst>
                  <a:gd name="T0" fmla="*/ 501 w 503"/>
                  <a:gd name="T1" fmla="*/ 1028 h 1030"/>
                  <a:gd name="T2" fmla="*/ 503 w 503"/>
                  <a:gd name="T3" fmla="*/ 955 h 1030"/>
                  <a:gd name="T4" fmla="*/ 503 w 503"/>
                  <a:gd name="T5" fmla="*/ 322 h 1030"/>
                  <a:gd name="T6" fmla="*/ 503 w 503"/>
                  <a:gd name="T7" fmla="*/ 1 h 1030"/>
                  <a:gd name="T8" fmla="*/ 458 w 503"/>
                  <a:gd name="T9" fmla="*/ 0 h 1030"/>
                  <a:gd name="T10" fmla="*/ 436 w 503"/>
                  <a:gd name="T11" fmla="*/ 3 h 1030"/>
                  <a:gd name="T12" fmla="*/ 431 w 503"/>
                  <a:gd name="T13" fmla="*/ 30 h 1030"/>
                  <a:gd name="T14" fmla="*/ 392 w 503"/>
                  <a:gd name="T15" fmla="*/ 28 h 1030"/>
                  <a:gd name="T16" fmla="*/ 356 w 503"/>
                  <a:gd name="T17" fmla="*/ 43 h 1030"/>
                  <a:gd name="T18" fmla="*/ 356 w 503"/>
                  <a:gd name="T19" fmla="*/ 93 h 1030"/>
                  <a:gd name="T20" fmla="*/ 331 w 503"/>
                  <a:gd name="T21" fmla="*/ 100 h 1030"/>
                  <a:gd name="T22" fmla="*/ 322 w 503"/>
                  <a:gd name="T23" fmla="*/ 114 h 1030"/>
                  <a:gd name="T24" fmla="*/ 308 w 503"/>
                  <a:gd name="T25" fmla="*/ 119 h 1030"/>
                  <a:gd name="T26" fmla="*/ 299 w 503"/>
                  <a:gd name="T27" fmla="*/ 128 h 1030"/>
                  <a:gd name="T28" fmla="*/ 281 w 503"/>
                  <a:gd name="T29" fmla="*/ 173 h 1030"/>
                  <a:gd name="T30" fmla="*/ 274 w 503"/>
                  <a:gd name="T31" fmla="*/ 225 h 1030"/>
                  <a:gd name="T32" fmla="*/ 258 w 503"/>
                  <a:gd name="T33" fmla="*/ 263 h 1030"/>
                  <a:gd name="T34" fmla="*/ 224 w 503"/>
                  <a:gd name="T35" fmla="*/ 356 h 1030"/>
                  <a:gd name="T36" fmla="*/ 154 w 503"/>
                  <a:gd name="T37" fmla="*/ 415 h 1030"/>
                  <a:gd name="T38" fmla="*/ 120 w 503"/>
                  <a:gd name="T39" fmla="*/ 486 h 1030"/>
                  <a:gd name="T40" fmla="*/ 79 w 503"/>
                  <a:gd name="T41" fmla="*/ 538 h 1030"/>
                  <a:gd name="T42" fmla="*/ 66 w 503"/>
                  <a:gd name="T43" fmla="*/ 619 h 1030"/>
                  <a:gd name="T44" fmla="*/ 32 w 503"/>
                  <a:gd name="T45" fmla="*/ 690 h 1030"/>
                  <a:gd name="T46" fmla="*/ 16 w 503"/>
                  <a:gd name="T47" fmla="*/ 731 h 1030"/>
                  <a:gd name="T48" fmla="*/ 0 w 503"/>
                  <a:gd name="T49" fmla="*/ 824 h 1030"/>
                  <a:gd name="T50" fmla="*/ 3 w 503"/>
                  <a:gd name="T51" fmla="*/ 896 h 1030"/>
                  <a:gd name="T52" fmla="*/ 7 w 503"/>
                  <a:gd name="T53" fmla="*/ 968 h 1030"/>
                  <a:gd name="T54" fmla="*/ 2 w 503"/>
                  <a:gd name="T55" fmla="*/ 1027 h 1030"/>
                  <a:gd name="T56" fmla="*/ 501 w 503"/>
                  <a:gd name="T57" fmla="*/ 1030 h 103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503"/>
                  <a:gd name="T88" fmla="*/ 0 h 1030"/>
                  <a:gd name="T89" fmla="*/ 503 w 503"/>
                  <a:gd name="T90" fmla="*/ 1030 h 103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503" h="1030">
                    <a:moveTo>
                      <a:pt x="501" y="1028"/>
                    </a:moveTo>
                    <a:lnTo>
                      <a:pt x="503" y="955"/>
                    </a:lnTo>
                    <a:lnTo>
                      <a:pt x="503" y="322"/>
                    </a:lnTo>
                    <a:lnTo>
                      <a:pt x="503" y="1"/>
                    </a:lnTo>
                    <a:lnTo>
                      <a:pt x="458" y="0"/>
                    </a:lnTo>
                    <a:lnTo>
                      <a:pt x="436" y="3"/>
                    </a:lnTo>
                    <a:lnTo>
                      <a:pt x="431" y="30"/>
                    </a:lnTo>
                    <a:lnTo>
                      <a:pt x="392" y="28"/>
                    </a:lnTo>
                    <a:lnTo>
                      <a:pt x="356" y="43"/>
                    </a:lnTo>
                    <a:lnTo>
                      <a:pt x="356" y="93"/>
                    </a:lnTo>
                    <a:lnTo>
                      <a:pt x="331" y="100"/>
                    </a:lnTo>
                    <a:lnTo>
                      <a:pt x="322" y="114"/>
                    </a:lnTo>
                    <a:lnTo>
                      <a:pt x="308" y="119"/>
                    </a:lnTo>
                    <a:lnTo>
                      <a:pt x="299" y="128"/>
                    </a:lnTo>
                    <a:lnTo>
                      <a:pt x="281" y="173"/>
                    </a:lnTo>
                    <a:lnTo>
                      <a:pt x="274" y="225"/>
                    </a:lnTo>
                    <a:lnTo>
                      <a:pt x="258" y="263"/>
                    </a:lnTo>
                    <a:lnTo>
                      <a:pt x="224" y="356"/>
                    </a:lnTo>
                    <a:lnTo>
                      <a:pt x="154" y="415"/>
                    </a:lnTo>
                    <a:lnTo>
                      <a:pt x="120" y="486"/>
                    </a:lnTo>
                    <a:lnTo>
                      <a:pt x="79" y="538"/>
                    </a:lnTo>
                    <a:lnTo>
                      <a:pt x="66" y="619"/>
                    </a:lnTo>
                    <a:lnTo>
                      <a:pt x="32" y="690"/>
                    </a:lnTo>
                    <a:lnTo>
                      <a:pt x="16" y="731"/>
                    </a:lnTo>
                    <a:lnTo>
                      <a:pt x="0" y="824"/>
                    </a:lnTo>
                    <a:lnTo>
                      <a:pt x="3" y="896"/>
                    </a:lnTo>
                    <a:lnTo>
                      <a:pt x="7" y="968"/>
                    </a:lnTo>
                    <a:lnTo>
                      <a:pt x="2" y="1027"/>
                    </a:lnTo>
                    <a:lnTo>
                      <a:pt x="501" y="1030"/>
                    </a:lnTo>
                  </a:path>
                </a:pathLst>
              </a:custGeom>
              <a:noFill/>
              <a:ln w="1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661" name="Freeform 3471"/>
            <p:cNvSpPr>
              <a:spLocks/>
            </p:cNvSpPr>
            <p:nvPr/>
          </p:nvSpPr>
          <p:spPr bwMode="auto">
            <a:xfrm>
              <a:off x="8129588" y="3308350"/>
              <a:ext cx="803275" cy="1624013"/>
            </a:xfrm>
            <a:custGeom>
              <a:avLst/>
              <a:gdLst>
                <a:gd name="T0" fmla="*/ 1275199063 w 506"/>
                <a:gd name="T1" fmla="*/ 7561265 h 1023"/>
                <a:gd name="T2" fmla="*/ 1244957188 w 506"/>
                <a:gd name="T3" fmla="*/ 0 h 1023"/>
                <a:gd name="T4" fmla="*/ 1181954075 w 506"/>
                <a:gd name="T5" fmla="*/ 0 h 1023"/>
                <a:gd name="T6" fmla="*/ 1108868750 w 506"/>
                <a:gd name="T7" fmla="*/ 5040314 h 1023"/>
                <a:gd name="T8" fmla="*/ 1086188138 w 506"/>
                <a:gd name="T9" fmla="*/ 80645025 h 1023"/>
                <a:gd name="T10" fmla="*/ 1018143125 w 506"/>
                <a:gd name="T11" fmla="*/ 80645025 h 1023"/>
                <a:gd name="T12" fmla="*/ 965220638 w 506"/>
                <a:gd name="T13" fmla="*/ 90725653 h 1023"/>
                <a:gd name="T14" fmla="*/ 924898138 w 506"/>
                <a:gd name="T15" fmla="*/ 93246604 h 1023"/>
                <a:gd name="T16" fmla="*/ 902215938 w 506"/>
                <a:gd name="T17" fmla="*/ 120967537 h 1023"/>
                <a:gd name="T18" fmla="*/ 902215938 w 506"/>
                <a:gd name="T19" fmla="*/ 241935074 h 1023"/>
                <a:gd name="T20" fmla="*/ 844253138 w 506"/>
                <a:gd name="T21" fmla="*/ 252015703 h 1023"/>
                <a:gd name="T22" fmla="*/ 821570938 w 506"/>
                <a:gd name="T23" fmla="*/ 292338215 h 1023"/>
                <a:gd name="T24" fmla="*/ 776208125 w 506"/>
                <a:gd name="T25" fmla="*/ 309980108 h 1023"/>
                <a:gd name="T26" fmla="*/ 708164700 w 506"/>
                <a:gd name="T27" fmla="*/ 418346066 h 1023"/>
                <a:gd name="T28" fmla="*/ 703124388 w 506"/>
                <a:gd name="T29" fmla="*/ 544353918 h 1023"/>
                <a:gd name="T30" fmla="*/ 685482500 w 506"/>
                <a:gd name="T31" fmla="*/ 577116753 h 1023"/>
                <a:gd name="T32" fmla="*/ 640119688 w 506"/>
                <a:gd name="T33" fmla="*/ 693043976 h 1023"/>
                <a:gd name="T34" fmla="*/ 604837500 w 506"/>
                <a:gd name="T35" fmla="*/ 801409934 h 1023"/>
                <a:gd name="T36" fmla="*/ 587197200 w 506"/>
                <a:gd name="T37" fmla="*/ 874495282 h 1023"/>
                <a:gd name="T38" fmla="*/ 468749063 w 506"/>
                <a:gd name="T39" fmla="*/ 965220935 h 1023"/>
                <a:gd name="T40" fmla="*/ 388104063 w 506"/>
                <a:gd name="T41" fmla="*/ 1045865960 h 1023"/>
                <a:gd name="T42" fmla="*/ 307459063 w 506"/>
                <a:gd name="T43" fmla="*/ 1234876943 h 1023"/>
                <a:gd name="T44" fmla="*/ 206652813 w 506"/>
                <a:gd name="T45" fmla="*/ 1348284803 h 1023"/>
                <a:gd name="T46" fmla="*/ 181451250 w 506"/>
                <a:gd name="T47" fmla="*/ 1527215158 h 1023"/>
                <a:gd name="T48" fmla="*/ 126007813 w 506"/>
                <a:gd name="T49" fmla="*/ 1663303637 h 1023"/>
                <a:gd name="T50" fmla="*/ 63004700 w 506"/>
                <a:gd name="T51" fmla="*/ 1789311488 h 1023"/>
                <a:gd name="T52" fmla="*/ 17641888 w 506"/>
                <a:gd name="T53" fmla="*/ 1970762794 h 1023"/>
                <a:gd name="T54" fmla="*/ 0 w 506"/>
                <a:gd name="T55" fmla="*/ 2096770646 h 1023"/>
                <a:gd name="T56" fmla="*/ 0 w 506"/>
                <a:gd name="T57" fmla="*/ 2147483647 h 1023"/>
                <a:gd name="T58" fmla="*/ 17641888 w 506"/>
                <a:gd name="T59" fmla="*/ 2147483647 h 1023"/>
                <a:gd name="T60" fmla="*/ 27722513 w 506"/>
                <a:gd name="T61" fmla="*/ 2147483647 h 1023"/>
                <a:gd name="T62" fmla="*/ 10080625 w 506"/>
                <a:gd name="T63" fmla="*/ 2147483647 h 1023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506"/>
                <a:gd name="T97" fmla="*/ 0 h 1023"/>
                <a:gd name="T98" fmla="*/ 506 w 506"/>
                <a:gd name="T99" fmla="*/ 1023 h 1023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506" h="1023">
                  <a:moveTo>
                    <a:pt x="506" y="3"/>
                  </a:moveTo>
                  <a:lnTo>
                    <a:pt x="494" y="0"/>
                  </a:lnTo>
                  <a:lnTo>
                    <a:pt x="469" y="0"/>
                  </a:lnTo>
                  <a:lnTo>
                    <a:pt x="440" y="2"/>
                  </a:lnTo>
                  <a:lnTo>
                    <a:pt x="431" y="32"/>
                  </a:lnTo>
                  <a:lnTo>
                    <a:pt x="404" y="32"/>
                  </a:lnTo>
                  <a:lnTo>
                    <a:pt x="383" y="36"/>
                  </a:lnTo>
                  <a:lnTo>
                    <a:pt x="367" y="37"/>
                  </a:lnTo>
                  <a:lnTo>
                    <a:pt x="358" y="48"/>
                  </a:lnTo>
                  <a:lnTo>
                    <a:pt x="358" y="96"/>
                  </a:lnTo>
                  <a:lnTo>
                    <a:pt x="335" y="100"/>
                  </a:lnTo>
                  <a:lnTo>
                    <a:pt x="326" y="116"/>
                  </a:lnTo>
                  <a:lnTo>
                    <a:pt x="308" y="123"/>
                  </a:lnTo>
                  <a:lnTo>
                    <a:pt x="281" y="166"/>
                  </a:lnTo>
                  <a:lnTo>
                    <a:pt x="279" y="216"/>
                  </a:lnTo>
                  <a:lnTo>
                    <a:pt x="272" y="229"/>
                  </a:lnTo>
                  <a:lnTo>
                    <a:pt x="254" y="275"/>
                  </a:lnTo>
                  <a:lnTo>
                    <a:pt x="240" y="318"/>
                  </a:lnTo>
                  <a:lnTo>
                    <a:pt x="233" y="347"/>
                  </a:lnTo>
                  <a:lnTo>
                    <a:pt x="186" y="383"/>
                  </a:lnTo>
                  <a:lnTo>
                    <a:pt x="154" y="415"/>
                  </a:lnTo>
                  <a:lnTo>
                    <a:pt x="122" y="490"/>
                  </a:lnTo>
                  <a:lnTo>
                    <a:pt x="82" y="535"/>
                  </a:lnTo>
                  <a:lnTo>
                    <a:pt x="72" y="606"/>
                  </a:lnTo>
                  <a:lnTo>
                    <a:pt x="50" y="660"/>
                  </a:lnTo>
                  <a:lnTo>
                    <a:pt x="25" y="710"/>
                  </a:lnTo>
                  <a:lnTo>
                    <a:pt x="7" y="782"/>
                  </a:lnTo>
                  <a:lnTo>
                    <a:pt x="0" y="832"/>
                  </a:lnTo>
                  <a:lnTo>
                    <a:pt x="0" y="869"/>
                  </a:lnTo>
                  <a:lnTo>
                    <a:pt x="7" y="918"/>
                  </a:lnTo>
                  <a:lnTo>
                    <a:pt x="11" y="959"/>
                  </a:lnTo>
                  <a:lnTo>
                    <a:pt x="4" y="1023"/>
                  </a:lnTo>
                </a:path>
              </a:pathLst>
            </a:custGeom>
            <a:noFill/>
            <a:ln w="14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62" name="Rectangle 3472"/>
            <p:cNvSpPr>
              <a:spLocks noChangeArrowheads="1"/>
            </p:cNvSpPr>
            <p:nvPr/>
          </p:nvSpPr>
          <p:spPr bwMode="auto">
            <a:xfrm>
              <a:off x="8326438" y="4321175"/>
              <a:ext cx="612775" cy="19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1100" b="1">
                  <a:solidFill>
                    <a:srgbClr val="000000"/>
                  </a:solidFill>
                </a:rPr>
                <a:t>A N W R</a:t>
              </a:r>
              <a:endParaRPr lang="en-US"/>
            </a:p>
          </p:txBody>
        </p:sp>
        <p:grpSp>
          <p:nvGrpSpPr>
            <p:cNvPr id="56231" name="Group 3475"/>
            <p:cNvGrpSpPr>
              <a:grpSpLocks/>
            </p:cNvGrpSpPr>
            <p:nvPr/>
          </p:nvGrpSpPr>
          <p:grpSpPr bwMode="auto">
            <a:xfrm>
              <a:off x="6848475" y="3154363"/>
              <a:ext cx="658813" cy="406400"/>
              <a:chOff x="4314" y="1987"/>
              <a:chExt cx="415" cy="256"/>
            </a:xfrm>
          </p:grpSpPr>
          <p:sp>
            <p:nvSpPr>
              <p:cNvPr id="53694" name="Freeform 3474"/>
              <p:cNvSpPr>
                <a:spLocks/>
              </p:cNvSpPr>
              <p:nvPr/>
            </p:nvSpPr>
            <p:spPr bwMode="auto">
              <a:xfrm>
                <a:off x="4314" y="1987"/>
                <a:ext cx="415" cy="256"/>
              </a:xfrm>
              <a:custGeom>
                <a:avLst/>
                <a:gdLst>
                  <a:gd name="T0" fmla="*/ 113 w 415"/>
                  <a:gd name="T1" fmla="*/ 256 h 256"/>
                  <a:gd name="T2" fmla="*/ 338 w 415"/>
                  <a:gd name="T3" fmla="*/ 256 h 256"/>
                  <a:gd name="T4" fmla="*/ 338 w 415"/>
                  <a:gd name="T5" fmla="*/ 134 h 256"/>
                  <a:gd name="T6" fmla="*/ 415 w 415"/>
                  <a:gd name="T7" fmla="*/ 134 h 256"/>
                  <a:gd name="T8" fmla="*/ 413 w 415"/>
                  <a:gd name="T9" fmla="*/ 70 h 256"/>
                  <a:gd name="T10" fmla="*/ 190 w 415"/>
                  <a:gd name="T11" fmla="*/ 68 h 256"/>
                  <a:gd name="T12" fmla="*/ 188 w 415"/>
                  <a:gd name="T13" fmla="*/ 0 h 256"/>
                  <a:gd name="T14" fmla="*/ 0 w 415"/>
                  <a:gd name="T15" fmla="*/ 0 h 256"/>
                  <a:gd name="T16" fmla="*/ 0 w 415"/>
                  <a:gd name="T17" fmla="*/ 129 h 256"/>
                  <a:gd name="T18" fmla="*/ 38 w 415"/>
                  <a:gd name="T19" fmla="*/ 129 h 256"/>
                  <a:gd name="T20" fmla="*/ 38 w 415"/>
                  <a:gd name="T21" fmla="*/ 227 h 256"/>
                  <a:gd name="T22" fmla="*/ 113 w 415"/>
                  <a:gd name="T23" fmla="*/ 227 h 256"/>
                  <a:gd name="T24" fmla="*/ 113 w 415"/>
                  <a:gd name="T25" fmla="*/ 256 h 2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15"/>
                  <a:gd name="T40" fmla="*/ 0 h 256"/>
                  <a:gd name="T41" fmla="*/ 415 w 415"/>
                  <a:gd name="T42" fmla="*/ 256 h 2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15" h="256">
                    <a:moveTo>
                      <a:pt x="113" y="256"/>
                    </a:moveTo>
                    <a:lnTo>
                      <a:pt x="338" y="256"/>
                    </a:lnTo>
                    <a:lnTo>
                      <a:pt x="338" y="134"/>
                    </a:lnTo>
                    <a:lnTo>
                      <a:pt x="415" y="134"/>
                    </a:lnTo>
                    <a:lnTo>
                      <a:pt x="413" y="70"/>
                    </a:lnTo>
                    <a:lnTo>
                      <a:pt x="190" y="68"/>
                    </a:lnTo>
                    <a:lnTo>
                      <a:pt x="188" y="0"/>
                    </a:lnTo>
                    <a:lnTo>
                      <a:pt x="0" y="0"/>
                    </a:lnTo>
                    <a:lnTo>
                      <a:pt x="0" y="129"/>
                    </a:lnTo>
                    <a:lnTo>
                      <a:pt x="38" y="129"/>
                    </a:lnTo>
                    <a:lnTo>
                      <a:pt x="38" y="227"/>
                    </a:lnTo>
                    <a:lnTo>
                      <a:pt x="113" y="227"/>
                    </a:lnTo>
                    <a:lnTo>
                      <a:pt x="113" y="256"/>
                    </a:lnTo>
                    <a:close/>
                  </a:path>
                </a:pathLst>
              </a:custGeom>
              <a:noFill/>
              <a:ln w="1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695" name="Freeform 3473"/>
              <p:cNvSpPr>
                <a:spLocks/>
              </p:cNvSpPr>
              <p:nvPr/>
            </p:nvSpPr>
            <p:spPr bwMode="auto">
              <a:xfrm>
                <a:off x="4314" y="1987"/>
                <a:ext cx="415" cy="256"/>
              </a:xfrm>
              <a:custGeom>
                <a:avLst/>
                <a:gdLst>
                  <a:gd name="T0" fmla="*/ 113 w 415"/>
                  <a:gd name="T1" fmla="*/ 256 h 256"/>
                  <a:gd name="T2" fmla="*/ 338 w 415"/>
                  <a:gd name="T3" fmla="*/ 256 h 256"/>
                  <a:gd name="T4" fmla="*/ 338 w 415"/>
                  <a:gd name="T5" fmla="*/ 134 h 256"/>
                  <a:gd name="T6" fmla="*/ 415 w 415"/>
                  <a:gd name="T7" fmla="*/ 134 h 256"/>
                  <a:gd name="T8" fmla="*/ 413 w 415"/>
                  <a:gd name="T9" fmla="*/ 70 h 256"/>
                  <a:gd name="T10" fmla="*/ 190 w 415"/>
                  <a:gd name="T11" fmla="*/ 68 h 256"/>
                  <a:gd name="T12" fmla="*/ 188 w 415"/>
                  <a:gd name="T13" fmla="*/ 0 h 256"/>
                  <a:gd name="T14" fmla="*/ 0 w 415"/>
                  <a:gd name="T15" fmla="*/ 0 h 256"/>
                  <a:gd name="T16" fmla="*/ 0 w 415"/>
                  <a:gd name="T17" fmla="*/ 129 h 256"/>
                  <a:gd name="T18" fmla="*/ 38 w 415"/>
                  <a:gd name="T19" fmla="*/ 129 h 256"/>
                  <a:gd name="T20" fmla="*/ 38 w 415"/>
                  <a:gd name="T21" fmla="*/ 227 h 256"/>
                  <a:gd name="T22" fmla="*/ 113 w 415"/>
                  <a:gd name="T23" fmla="*/ 227 h 256"/>
                  <a:gd name="T24" fmla="*/ 113 w 415"/>
                  <a:gd name="T25" fmla="*/ 256 h 25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415"/>
                  <a:gd name="T40" fmla="*/ 0 h 256"/>
                  <a:gd name="T41" fmla="*/ 415 w 415"/>
                  <a:gd name="T42" fmla="*/ 256 h 25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415" h="256">
                    <a:moveTo>
                      <a:pt x="113" y="256"/>
                    </a:moveTo>
                    <a:lnTo>
                      <a:pt x="338" y="256"/>
                    </a:lnTo>
                    <a:lnTo>
                      <a:pt x="338" y="134"/>
                    </a:lnTo>
                    <a:lnTo>
                      <a:pt x="415" y="134"/>
                    </a:lnTo>
                    <a:lnTo>
                      <a:pt x="413" y="70"/>
                    </a:lnTo>
                    <a:lnTo>
                      <a:pt x="190" y="68"/>
                    </a:lnTo>
                    <a:lnTo>
                      <a:pt x="188" y="0"/>
                    </a:lnTo>
                    <a:lnTo>
                      <a:pt x="0" y="0"/>
                    </a:lnTo>
                    <a:lnTo>
                      <a:pt x="0" y="129"/>
                    </a:lnTo>
                    <a:lnTo>
                      <a:pt x="38" y="129"/>
                    </a:lnTo>
                    <a:lnTo>
                      <a:pt x="38" y="227"/>
                    </a:lnTo>
                    <a:lnTo>
                      <a:pt x="113" y="227"/>
                    </a:lnTo>
                    <a:lnTo>
                      <a:pt x="113" y="256"/>
                    </a:lnTo>
                    <a:close/>
                  </a:path>
                </a:pathLst>
              </a:custGeom>
              <a:solidFill>
                <a:srgbClr val="CCFFFF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664" name="Rectangle 3476"/>
            <p:cNvSpPr>
              <a:spLocks noChangeArrowheads="1"/>
            </p:cNvSpPr>
            <p:nvPr/>
          </p:nvSpPr>
          <p:spPr bwMode="auto">
            <a:xfrm>
              <a:off x="7915275" y="3206750"/>
              <a:ext cx="796925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PT THOMPSON</a:t>
              </a:r>
              <a:endParaRPr lang="en-US"/>
            </a:p>
          </p:txBody>
        </p:sp>
        <p:sp>
          <p:nvSpPr>
            <p:cNvPr id="53665" name="Rectangle 3477"/>
            <p:cNvSpPr>
              <a:spLocks noChangeArrowheads="1"/>
            </p:cNvSpPr>
            <p:nvPr/>
          </p:nvSpPr>
          <p:spPr bwMode="auto">
            <a:xfrm>
              <a:off x="6950075" y="3267075"/>
              <a:ext cx="508000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BADAMI  </a:t>
              </a:r>
              <a:endParaRPr lang="en-US"/>
            </a:p>
          </p:txBody>
        </p:sp>
        <p:sp>
          <p:nvSpPr>
            <p:cNvPr id="53666" name="Rectangle 3478"/>
            <p:cNvSpPr>
              <a:spLocks noChangeArrowheads="1"/>
            </p:cNvSpPr>
            <p:nvPr/>
          </p:nvSpPr>
          <p:spPr bwMode="auto">
            <a:xfrm>
              <a:off x="6108700" y="2605088"/>
              <a:ext cx="569913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ENDICOTT</a:t>
              </a:r>
              <a:endParaRPr lang="en-US"/>
            </a:p>
          </p:txBody>
        </p:sp>
        <p:sp>
          <p:nvSpPr>
            <p:cNvPr id="53667" name="Rectangle 3479"/>
            <p:cNvSpPr>
              <a:spLocks noChangeArrowheads="1"/>
            </p:cNvSpPr>
            <p:nvPr/>
          </p:nvSpPr>
          <p:spPr bwMode="auto">
            <a:xfrm>
              <a:off x="4540250" y="2832100"/>
              <a:ext cx="1063625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PRUDHOE BAY UNIT</a:t>
              </a:r>
              <a:endParaRPr lang="en-US"/>
            </a:p>
          </p:txBody>
        </p:sp>
        <p:sp>
          <p:nvSpPr>
            <p:cNvPr id="53668" name="Rectangle 3480"/>
            <p:cNvSpPr>
              <a:spLocks noChangeArrowheads="1"/>
            </p:cNvSpPr>
            <p:nvPr/>
          </p:nvSpPr>
          <p:spPr bwMode="auto">
            <a:xfrm>
              <a:off x="3165475" y="2652713"/>
              <a:ext cx="552450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KUPARUK</a:t>
              </a:r>
              <a:endParaRPr lang="en-US"/>
            </a:p>
          </p:txBody>
        </p:sp>
        <p:sp>
          <p:nvSpPr>
            <p:cNvPr id="53669" name="Rectangle 3481"/>
            <p:cNvSpPr>
              <a:spLocks noChangeArrowheads="1"/>
            </p:cNvSpPr>
            <p:nvPr/>
          </p:nvSpPr>
          <p:spPr bwMode="auto">
            <a:xfrm>
              <a:off x="3240088" y="2767013"/>
              <a:ext cx="417513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 RIVER </a:t>
              </a:r>
              <a:endParaRPr lang="en-US"/>
            </a:p>
          </p:txBody>
        </p:sp>
        <p:sp>
          <p:nvSpPr>
            <p:cNvPr id="53670" name="Rectangle 3482"/>
            <p:cNvSpPr>
              <a:spLocks noChangeArrowheads="1"/>
            </p:cNvSpPr>
            <p:nvPr/>
          </p:nvSpPr>
          <p:spPr bwMode="auto">
            <a:xfrm>
              <a:off x="3286125" y="2879725"/>
              <a:ext cx="285750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UNIT</a:t>
              </a:r>
              <a:endParaRPr lang="en-US"/>
            </a:p>
          </p:txBody>
        </p:sp>
        <p:sp>
          <p:nvSpPr>
            <p:cNvPr id="53671" name="Rectangle 3483"/>
            <p:cNvSpPr>
              <a:spLocks noChangeArrowheads="1"/>
            </p:cNvSpPr>
            <p:nvPr/>
          </p:nvSpPr>
          <p:spPr bwMode="auto">
            <a:xfrm>
              <a:off x="4779963" y="1951038"/>
              <a:ext cx="982663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000000"/>
                  </a:solidFill>
                </a:rPr>
                <a:t>NORTH STAR UNIT</a:t>
              </a:r>
              <a:endParaRPr lang="en-US"/>
            </a:p>
          </p:txBody>
        </p:sp>
        <p:sp>
          <p:nvSpPr>
            <p:cNvPr id="53672" name="Rectangle 3484"/>
            <p:cNvSpPr>
              <a:spLocks noChangeArrowheads="1"/>
            </p:cNvSpPr>
            <p:nvPr/>
          </p:nvSpPr>
          <p:spPr bwMode="auto">
            <a:xfrm>
              <a:off x="3557588" y="2084388"/>
              <a:ext cx="295275" cy="10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600" b="1">
                  <a:solidFill>
                    <a:srgbClr val="000000"/>
                  </a:solidFill>
                </a:rPr>
                <a:t>MILNE </a:t>
              </a:r>
              <a:endParaRPr lang="en-US"/>
            </a:p>
          </p:txBody>
        </p:sp>
        <p:sp>
          <p:nvSpPr>
            <p:cNvPr id="53673" name="Rectangle 3485"/>
            <p:cNvSpPr>
              <a:spLocks noChangeArrowheads="1"/>
            </p:cNvSpPr>
            <p:nvPr/>
          </p:nvSpPr>
          <p:spPr bwMode="auto">
            <a:xfrm>
              <a:off x="3524250" y="2184400"/>
              <a:ext cx="350838" cy="10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600" b="1">
                  <a:solidFill>
                    <a:srgbClr val="000000"/>
                  </a:solidFill>
                </a:rPr>
                <a:t>   POINT </a:t>
              </a:r>
              <a:endParaRPr lang="en-US"/>
            </a:p>
          </p:txBody>
        </p:sp>
        <p:sp>
          <p:nvSpPr>
            <p:cNvPr id="53674" name="Rectangle 3486"/>
            <p:cNvSpPr>
              <a:spLocks noChangeArrowheads="1"/>
            </p:cNvSpPr>
            <p:nvPr/>
          </p:nvSpPr>
          <p:spPr bwMode="auto">
            <a:xfrm>
              <a:off x="3492500" y="2284413"/>
              <a:ext cx="379413" cy="10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600" b="1">
                  <a:solidFill>
                    <a:srgbClr val="000000"/>
                  </a:solidFill>
                </a:rPr>
                <a:t>        UNIT</a:t>
              </a:r>
              <a:endParaRPr lang="en-US"/>
            </a:p>
          </p:txBody>
        </p:sp>
        <p:sp>
          <p:nvSpPr>
            <p:cNvPr id="53675" name="Freeform 3505"/>
            <p:cNvSpPr>
              <a:spLocks/>
            </p:cNvSpPr>
            <p:nvPr/>
          </p:nvSpPr>
          <p:spPr bwMode="auto">
            <a:xfrm>
              <a:off x="161925" y="1868488"/>
              <a:ext cx="1716088" cy="3055938"/>
            </a:xfrm>
            <a:custGeom>
              <a:avLst/>
              <a:gdLst>
                <a:gd name="T0" fmla="*/ 352821978 w 1081"/>
                <a:gd name="T1" fmla="*/ 40322507 h 1925"/>
                <a:gd name="T2" fmla="*/ 758568046 w 1081"/>
                <a:gd name="T3" fmla="*/ 98286904 h 1925"/>
                <a:gd name="T4" fmla="*/ 897175886 w 1081"/>
                <a:gd name="T5" fmla="*/ 219254423 h 1925"/>
                <a:gd name="T6" fmla="*/ 897175886 w 1081"/>
                <a:gd name="T7" fmla="*/ 322580053 h 1925"/>
                <a:gd name="T8" fmla="*/ 839213070 w 1081"/>
                <a:gd name="T9" fmla="*/ 441028210 h 1925"/>
                <a:gd name="T10" fmla="*/ 786288979 w 1081"/>
                <a:gd name="T11" fmla="*/ 554434466 h 1925"/>
                <a:gd name="T12" fmla="*/ 667842395 w 1081"/>
                <a:gd name="T13" fmla="*/ 652721369 h 1925"/>
                <a:gd name="T14" fmla="*/ 554434537 w 1081"/>
                <a:gd name="T15" fmla="*/ 738406696 h 1925"/>
                <a:gd name="T16" fmla="*/ 551915173 w 1081"/>
                <a:gd name="T17" fmla="*/ 859374216 h 1925"/>
                <a:gd name="T18" fmla="*/ 645160188 w 1081"/>
                <a:gd name="T19" fmla="*/ 897175772 h 1925"/>
                <a:gd name="T20" fmla="*/ 831651805 w 1081"/>
                <a:gd name="T21" fmla="*/ 909777349 h 1925"/>
                <a:gd name="T22" fmla="*/ 947579026 w 1081"/>
                <a:gd name="T23" fmla="*/ 914817662 h 1925"/>
                <a:gd name="T24" fmla="*/ 1106349710 w 1081"/>
                <a:gd name="T25" fmla="*/ 887095145 h 1925"/>
                <a:gd name="T26" fmla="*/ 1295360690 w 1081"/>
                <a:gd name="T27" fmla="*/ 914817662 h 1925"/>
                <a:gd name="T28" fmla="*/ 1439010432 w 1081"/>
                <a:gd name="T29" fmla="*/ 919857976 h 1925"/>
                <a:gd name="T30" fmla="*/ 1575098909 w 1081"/>
                <a:gd name="T31" fmla="*/ 914817662 h 1925"/>
                <a:gd name="T32" fmla="*/ 1731348642 w 1081"/>
                <a:gd name="T33" fmla="*/ 937498278 h 1925"/>
                <a:gd name="T34" fmla="*/ 1872477433 w 1081"/>
                <a:gd name="T35" fmla="*/ 937498278 h 1925"/>
                <a:gd name="T36" fmla="*/ 1975803076 w 1081"/>
                <a:gd name="T37" fmla="*/ 950099855 h 1925"/>
                <a:gd name="T38" fmla="*/ 2051407785 w 1081"/>
                <a:gd name="T39" fmla="*/ 1028223918 h 1925"/>
                <a:gd name="T40" fmla="*/ 2134573759 w 1081"/>
                <a:gd name="T41" fmla="*/ 1126510822 h 1925"/>
                <a:gd name="T42" fmla="*/ 2147483647 w 1081"/>
                <a:gd name="T43" fmla="*/ 1176913955 h 1925"/>
                <a:gd name="T44" fmla="*/ 2147483647 w 1081"/>
                <a:gd name="T45" fmla="*/ 1247478342 h 1925"/>
                <a:gd name="T46" fmla="*/ 2147483647 w 1081"/>
                <a:gd name="T47" fmla="*/ 1121470508 h 1925"/>
                <a:gd name="T48" fmla="*/ 2147483647 w 1081"/>
                <a:gd name="T49" fmla="*/ 950099855 h 1925"/>
                <a:gd name="T50" fmla="*/ 2147483647 w 1081"/>
                <a:gd name="T51" fmla="*/ 967740158 h 1925"/>
                <a:gd name="T52" fmla="*/ 2147483647 w 1081"/>
                <a:gd name="T53" fmla="*/ 1131551135 h 1925"/>
                <a:gd name="T54" fmla="*/ 2147483647 w 1081"/>
                <a:gd name="T55" fmla="*/ 1338203981 h 1925"/>
                <a:gd name="T56" fmla="*/ 2147483647 w 1081"/>
                <a:gd name="T57" fmla="*/ 1491932744 h 1925"/>
                <a:gd name="T58" fmla="*/ 2147483647 w 1081"/>
                <a:gd name="T59" fmla="*/ 1645663094 h 1925"/>
                <a:gd name="T60" fmla="*/ 2147483647 w 1081"/>
                <a:gd name="T61" fmla="*/ 1910278750 h 1925"/>
                <a:gd name="T62" fmla="*/ 2147483647 w 1081"/>
                <a:gd name="T63" fmla="*/ 2081649403 h 1925"/>
                <a:gd name="T64" fmla="*/ 2147483647 w 1081"/>
                <a:gd name="T65" fmla="*/ 2074089727 h 1925"/>
                <a:gd name="T66" fmla="*/ 2147483647 w 1081"/>
                <a:gd name="T67" fmla="*/ 2147483647 h 1925"/>
                <a:gd name="T68" fmla="*/ 2147483647 w 1081"/>
                <a:gd name="T69" fmla="*/ 2147483647 h 1925"/>
                <a:gd name="T70" fmla="*/ 2147483647 w 1081"/>
                <a:gd name="T71" fmla="*/ 2147483647 h 1925"/>
                <a:gd name="T72" fmla="*/ 2147483647 w 1081"/>
                <a:gd name="T73" fmla="*/ 2147483647 h 1925"/>
                <a:gd name="T74" fmla="*/ 2147483647 w 1081"/>
                <a:gd name="T75" fmla="*/ 2147483647 h 1925"/>
                <a:gd name="T76" fmla="*/ 2147173751 w 1081"/>
                <a:gd name="T77" fmla="*/ 2147483647 h 1925"/>
                <a:gd name="T78" fmla="*/ 1980843390 w 1081"/>
                <a:gd name="T79" fmla="*/ 2147483647 h 1925"/>
                <a:gd name="T80" fmla="*/ 1827114607 w 1081"/>
                <a:gd name="T81" fmla="*/ 2147483647 h 1925"/>
                <a:gd name="T82" fmla="*/ 1696066444 w 1081"/>
                <a:gd name="T83" fmla="*/ 2147483647 h 1925"/>
                <a:gd name="T84" fmla="*/ 1537295760 w 1081"/>
                <a:gd name="T85" fmla="*/ 2147483647 h 1925"/>
                <a:gd name="T86" fmla="*/ 1267639757 w 1081"/>
                <a:gd name="T87" fmla="*/ 2147483647 h 1925"/>
                <a:gd name="T88" fmla="*/ 1204635038 w 1081"/>
                <a:gd name="T89" fmla="*/ 2147483647 h 1925"/>
                <a:gd name="T90" fmla="*/ 1209675352 w 1081"/>
                <a:gd name="T91" fmla="*/ 2147483647 h 1925"/>
                <a:gd name="T92" fmla="*/ 1164312527 w 1081"/>
                <a:gd name="T93" fmla="*/ 2147483647 h 1925"/>
                <a:gd name="T94" fmla="*/ 1204635038 w 1081"/>
                <a:gd name="T95" fmla="*/ 2147483647 h 1925"/>
                <a:gd name="T96" fmla="*/ 1285280062 w 1081"/>
                <a:gd name="T97" fmla="*/ 2147483647 h 1925"/>
                <a:gd name="T98" fmla="*/ 1300401004 w 1081"/>
                <a:gd name="T99" fmla="*/ 2147483647 h 1925"/>
                <a:gd name="T100" fmla="*/ 1300401004 w 1081"/>
                <a:gd name="T101" fmla="*/ 2147483647 h 1925"/>
                <a:gd name="T102" fmla="*/ 1323083210 w 1081"/>
                <a:gd name="T103" fmla="*/ 2147483647 h 1925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81"/>
                <a:gd name="T157" fmla="*/ 0 h 1925"/>
                <a:gd name="T158" fmla="*/ 1081 w 1081"/>
                <a:gd name="T159" fmla="*/ 1925 h 1925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81" h="1925">
                  <a:moveTo>
                    <a:pt x="0" y="0"/>
                  </a:moveTo>
                  <a:lnTo>
                    <a:pt x="90" y="3"/>
                  </a:lnTo>
                  <a:lnTo>
                    <a:pt x="140" y="16"/>
                  </a:lnTo>
                  <a:lnTo>
                    <a:pt x="199" y="23"/>
                  </a:lnTo>
                  <a:lnTo>
                    <a:pt x="260" y="30"/>
                  </a:lnTo>
                  <a:lnTo>
                    <a:pt x="301" y="39"/>
                  </a:lnTo>
                  <a:lnTo>
                    <a:pt x="342" y="57"/>
                  </a:lnTo>
                  <a:lnTo>
                    <a:pt x="358" y="69"/>
                  </a:lnTo>
                  <a:lnTo>
                    <a:pt x="356" y="87"/>
                  </a:lnTo>
                  <a:lnTo>
                    <a:pt x="358" y="96"/>
                  </a:lnTo>
                  <a:lnTo>
                    <a:pt x="358" y="109"/>
                  </a:lnTo>
                  <a:lnTo>
                    <a:pt x="356" y="128"/>
                  </a:lnTo>
                  <a:lnTo>
                    <a:pt x="351" y="146"/>
                  </a:lnTo>
                  <a:lnTo>
                    <a:pt x="342" y="162"/>
                  </a:lnTo>
                  <a:lnTo>
                    <a:pt x="333" y="175"/>
                  </a:lnTo>
                  <a:lnTo>
                    <a:pt x="319" y="189"/>
                  </a:lnTo>
                  <a:lnTo>
                    <a:pt x="313" y="204"/>
                  </a:lnTo>
                  <a:lnTo>
                    <a:pt x="312" y="220"/>
                  </a:lnTo>
                  <a:lnTo>
                    <a:pt x="303" y="239"/>
                  </a:lnTo>
                  <a:lnTo>
                    <a:pt x="287" y="257"/>
                  </a:lnTo>
                  <a:lnTo>
                    <a:pt x="265" y="259"/>
                  </a:lnTo>
                  <a:lnTo>
                    <a:pt x="242" y="266"/>
                  </a:lnTo>
                  <a:lnTo>
                    <a:pt x="231" y="277"/>
                  </a:lnTo>
                  <a:lnTo>
                    <a:pt x="220" y="293"/>
                  </a:lnTo>
                  <a:lnTo>
                    <a:pt x="208" y="311"/>
                  </a:lnTo>
                  <a:lnTo>
                    <a:pt x="211" y="331"/>
                  </a:lnTo>
                  <a:lnTo>
                    <a:pt x="219" y="341"/>
                  </a:lnTo>
                  <a:lnTo>
                    <a:pt x="229" y="340"/>
                  </a:lnTo>
                  <a:lnTo>
                    <a:pt x="235" y="354"/>
                  </a:lnTo>
                  <a:lnTo>
                    <a:pt x="256" y="356"/>
                  </a:lnTo>
                  <a:lnTo>
                    <a:pt x="276" y="356"/>
                  </a:lnTo>
                  <a:lnTo>
                    <a:pt x="310" y="361"/>
                  </a:lnTo>
                  <a:lnTo>
                    <a:pt x="330" y="361"/>
                  </a:lnTo>
                  <a:lnTo>
                    <a:pt x="347" y="363"/>
                  </a:lnTo>
                  <a:lnTo>
                    <a:pt x="364" y="363"/>
                  </a:lnTo>
                  <a:lnTo>
                    <a:pt x="376" y="363"/>
                  </a:lnTo>
                  <a:lnTo>
                    <a:pt x="389" y="352"/>
                  </a:lnTo>
                  <a:lnTo>
                    <a:pt x="412" y="350"/>
                  </a:lnTo>
                  <a:lnTo>
                    <a:pt x="439" y="352"/>
                  </a:lnTo>
                  <a:lnTo>
                    <a:pt x="455" y="354"/>
                  </a:lnTo>
                  <a:lnTo>
                    <a:pt x="485" y="356"/>
                  </a:lnTo>
                  <a:lnTo>
                    <a:pt x="514" y="363"/>
                  </a:lnTo>
                  <a:lnTo>
                    <a:pt x="528" y="368"/>
                  </a:lnTo>
                  <a:lnTo>
                    <a:pt x="553" y="366"/>
                  </a:lnTo>
                  <a:lnTo>
                    <a:pt x="571" y="365"/>
                  </a:lnTo>
                  <a:lnTo>
                    <a:pt x="593" y="370"/>
                  </a:lnTo>
                  <a:lnTo>
                    <a:pt x="598" y="366"/>
                  </a:lnTo>
                  <a:lnTo>
                    <a:pt x="625" y="363"/>
                  </a:lnTo>
                  <a:lnTo>
                    <a:pt x="643" y="368"/>
                  </a:lnTo>
                  <a:lnTo>
                    <a:pt x="671" y="372"/>
                  </a:lnTo>
                  <a:lnTo>
                    <a:pt x="687" y="372"/>
                  </a:lnTo>
                  <a:lnTo>
                    <a:pt x="702" y="374"/>
                  </a:lnTo>
                  <a:lnTo>
                    <a:pt x="721" y="372"/>
                  </a:lnTo>
                  <a:lnTo>
                    <a:pt x="743" y="372"/>
                  </a:lnTo>
                  <a:lnTo>
                    <a:pt x="759" y="374"/>
                  </a:lnTo>
                  <a:lnTo>
                    <a:pt x="773" y="375"/>
                  </a:lnTo>
                  <a:lnTo>
                    <a:pt x="784" y="377"/>
                  </a:lnTo>
                  <a:lnTo>
                    <a:pt x="789" y="386"/>
                  </a:lnTo>
                  <a:lnTo>
                    <a:pt x="804" y="399"/>
                  </a:lnTo>
                  <a:lnTo>
                    <a:pt x="814" y="408"/>
                  </a:lnTo>
                  <a:lnTo>
                    <a:pt x="823" y="416"/>
                  </a:lnTo>
                  <a:lnTo>
                    <a:pt x="836" y="433"/>
                  </a:lnTo>
                  <a:lnTo>
                    <a:pt x="847" y="447"/>
                  </a:lnTo>
                  <a:lnTo>
                    <a:pt x="852" y="456"/>
                  </a:lnTo>
                  <a:lnTo>
                    <a:pt x="861" y="463"/>
                  </a:lnTo>
                  <a:lnTo>
                    <a:pt x="882" y="467"/>
                  </a:lnTo>
                  <a:lnTo>
                    <a:pt x="888" y="479"/>
                  </a:lnTo>
                  <a:lnTo>
                    <a:pt x="888" y="493"/>
                  </a:lnTo>
                  <a:lnTo>
                    <a:pt x="897" y="495"/>
                  </a:lnTo>
                  <a:lnTo>
                    <a:pt x="904" y="492"/>
                  </a:lnTo>
                  <a:lnTo>
                    <a:pt x="907" y="467"/>
                  </a:lnTo>
                  <a:lnTo>
                    <a:pt x="916" y="445"/>
                  </a:lnTo>
                  <a:lnTo>
                    <a:pt x="924" y="411"/>
                  </a:lnTo>
                  <a:lnTo>
                    <a:pt x="925" y="391"/>
                  </a:lnTo>
                  <a:lnTo>
                    <a:pt x="938" y="377"/>
                  </a:lnTo>
                  <a:lnTo>
                    <a:pt x="940" y="365"/>
                  </a:lnTo>
                  <a:lnTo>
                    <a:pt x="952" y="361"/>
                  </a:lnTo>
                  <a:lnTo>
                    <a:pt x="959" y="384"/>
                  </a:lnTo>
                  <a:lnTo>
                    <a:pt x="956" y="408"/>
                  </a:lnTo>
                  <a:lnTo>
                    <a:pt x="952" y="429"/>
                  </a:lnTo>
                  <a:lnTo>
                    <a:pt x="954" y="449"/>
                  </a:lnTo>
                  <a:lnTo>
                    <a:pt x="949" y="472"/>
                  </a:lnTo>
                  <a:lnTo>
                    <a:pt x="950" y="486"/>
                  </a:lnTo>
                  <a:lnTo>
                    <a:pt x="940" y="531"/>
                  </a:lnTo>
                  <a:lnTo>
                    <a:pt x="941" y="554"/>
                  </a:lnTo>
                  <a:lnTo>
                    <a:pt x="949" y="576"/>
                  </a:lnTo>
                  <a:lnTo>
                    <a:pt x="952" y="592"/>
                  </a:lnTo>
                  <a:lnTo>
                    <a:pt x="959" y="612"/>
                  </a:lnTo>
                  <a:lnTo>
                    <a:pt x="950" y="633"/>
                  </a:lnTo>
                  <a:lnTo>
                    <a:pt x="938" y="653"/>
                  </a:lnTo>
                  <a:lnTo>
                    <a:pt x="938" y="665"/>
                  </a:lnTo>
                  <a:lnTo>
                    <a:pt x="961" y="680"/>
                  </a:lnTo>
                  <a:lnTo>
                    <a:pt x="983" y="758"/>
                  </a:lnTo>
                  <a:lnTo>
                    <a:pt x="993" y="783"/>
                  </a:lnTo>
                  <a:lnTo>
                    <a:pt x="1009" y="799"/>
                  </a:lnTo>
                  <a:lnTo>
                    <a:pt x="1013" y="826"/>
                  </a:lnTo>
                  <a:lnTo>
                    <a:pt x="1036" y="828"/>
                  </a:lnTo>
                  <a:lnTo>
                    <a:pt x="1067" y="819"/>
                  </a:lnTo>
                  <a:lnTo>
                    <a:pt x="1081" y="823"/>
                  </a:lnTo>
                  <a:lnTo>
                    <a:pt x="1077" y="867"/>
                  </a:lnTo>
                  <a:lnTo>
                    <a:pt x="1077" y="898"/>
                  </a:lnTo>
                  <a:lnTo>
                    <a:pt x="1077" y="934"/>
                  </a:lnTo>
                  <a:lnTo>
                    <a:pt x="1068" y="962"/>
                  </a:lnTo>
                  <a:lnTo>
                    <a:pt x="1042" y="986"/>
                  </a:lnTo>
                  <a:lnTo>
                    <a:pt x="1013" y="1011"/>
                  </a:lnTo>
                  <a:lnTo>
                    <a:pt x="997" y="1032"/>
                  </a:lnTo>
                  <a:lnTo>
                    <a:pt x="961" y="1059"/>
                  </a:lnTo>
                  <a:lnTo>
                    <a:pt x="915" y="1079"/>
                  </a:lnTo>
                  <a:lnTo>
                    <a:pt x="904" y="1082"/>
                  </a:lnTo>
                  <a:lnTo>
                    <a:pt x="877" y="1079"/>
                  </a:lnTo>
                  <a:lnTo>
                    <a:pt x="868" y="1096"/>
                  </a:lnTo>
                  <a:lnTo>
                    <a:pt x="900" y="1118"/>
                  </a:lnTo>
                  <a:lnTo>
                    <a:pt x="927" y="1130"/>
                  </a:lnTo>
                  <a:lnTo>
                    <a:pt x="918" y="1150"/>
                  </a:lnTo>
                  <a:lnTo>
                    <a:pt x="906" y="1168"/>
                  </a:lnTo>
                  <a:lnTo>
                    <a:pt x="881" y="1197"/>
                  </a:lnTo>
                  <a:lnTo>
                    <a:pt x="852" y="1207"/>
                  </a:lnTo>
                  <a:lnTo>
                    <a:pt x="827" y="1200"/>
                  </a:lnTo>
                  <a:lnTo>
                    <a:pt x="805" y="1195"/>
                  </a:lnTo>
                  <a:lnTo>
                    <a:pt x="786" y="1200"/>
                  </a:lnTo>
                  <a:lnTo>
                    <a:pt x="773" y="1225"/>
                  </a:lnTo>
                  <a:lnTo>
                    <a:pt x="752" y="1225"/>
                  </a:lnTo>
                  <a:lnTo>
                    <a:pt x="725" y="1229"/>
                  </a:lnTo>
                  <a:lnTo>
                    <a:pt x="696" y="1218"/>
                  </a:lnTo>
                  <a:lnTo>
                    <a:pt x="680" y="1204"/>
                  </a:lnTo>
                  <a:lnTo>
                    <a:pt x="673" y="1175"/>
                  </a:lnTo>
                  <a:lnTo>
                    <a:pt x="655" y="1154"/>
                  </a:lnTo>
                  <a:lnTo>
                    <a:pt x="639" y="1129"/>
                  </a:lnTo>
                  <a:lnTo>
                    <a:pt x="610" y="1120"/>
                  </a:lnTo>
                  <a:lnTo>
                    <a:pt x="573" y="1120"/>
                  </a:lnTo>
                  <a:lnTo>
                    <a:pt x="542" y="1130"/>
                  </a:lnTo>
                  <a:lnTo>
                    <a:pt x="503" y="1145"/>
                  </a:lnTo>
                  <a:lnTo>
                    <a:pt x="482" y="1157"/>
                  </a:lnTo>
                  <a:lnTo>
                    <a:pt x="471" y="1181"/>
                  </a:lnTo>
                  <a:lnTo>
                    <a:pt x="478" y="1204"/>
                  </a:lnTo>
                  <a:lnTo>
                    <a:pt x="474" y="1234"/>
                  </a:lnTo>
                  <a:lnTo>
                    <a:pt x="476" y="1250"/>
                  </a:lnTo>
                  <a:lnTo>
                    <a:pt x="480" y="1274"/>
                  </a:lnTo>
                  <a:lnTo>
                    <a:pt x="478" y="1306"/>
                  </a:lnTo>
                  <a:lnTo>
                    <a:pt x="473" y="1327"/>
                  </a:lnTo>
                  <a:lnTo>
                    <a:pt x="462" y="1356"/>
                  </a:lnTo>
                  <a:lnTo>
                    <a:pt x="460" y="1390"/>
                  </a:lnTo>
                  <a:lnTo>
                    <a:pt x="473" y="1410"/>
                  </a:lnTo>
                  <a:lnTo>
                    <a:pt x="478" y="1453"/>
                  </a:lnTo>
                  <a:lnTo>
                    <a:pt x="483" y="1494"/>
                  </a:lnTo>
                  <a:lnTo>
                    <a:pt x="496" y="1526"/>
                  </a:lnTo>
                  <a:lnTo>
                    <a:pt x="510" y="1555"/>
                  </a:lnTo>
                  <a:lnTo>
                    <a:pt x="516" y="1592"/>
                  </a:lnTo>
                  <a:lnTo>
                    <a:pt x="510" y="1610"/>
                  </a:lnTo>
                  <a:lnTo>
                    <a:pt x="516" y="1648"/>
                  </a:lnTo>
                  <a:lnTo>
                    <a:pt x="514" y="1705"/>
                  </a:lnTo>
                  <a:lnTo>
                    <a:pt x="517" y="1737"/>
                  </a:lnTo>
                  <a:lnTo>
                    <a:pt x="516" y="1755"/>
                  </a:lnTo>
                  <a:lnTo>
                    <a:pt x="519" y="1785"/>
                  </a:lnTo>
                  <a:lnTo>
                    <a:pt x="521" y="1839"/>
                  </a:lnTo>
                  <a:lnTo>
                    <a:pt x="525" y="1871"/>
                  </a:lnTo>
                  <a:lnTo>
                    <a:pt x="528" y="1925"/>
                  </a:lnTo>
                </a:path>
              </a:pathLst>
            </a:custGeom>
            <a:noFill/>
            <a:ln w="14">
              <a:solidFill>
                <a:srgbClr val="0000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grpSp>
          <p:nvGrpSpPr>
            <p:cNvPr id="56232" name="Group 3508"/>
            <p:cNvGrpSpPr>
              <a:grpSpLocks/>
            </p:cNvGrpSpPr>
            <p:nvPr/>
          </p:nvGrpSpPr>
          <p:grpSpPr bwMode="auto">
            <a:xfrm>
              <a:off x="1420813" y="2179638"/>
              <a:ext cx="741363" cy="920750"/>
              <a:chOff x="895" y="1373"/>
              <a:chExt cx="467" cy="580"/>
            </a:xfrm>
          </p:grpSpPr>
          <p:sp>
            <p:nvSpPr>
              <p:cNvPr id="53692" name="Freeform 3506"/>
              <p:cNvSpPr>
                <a:spLocks/>
              </p:cNvSpPr>
              <p:nvPr/>
            </p:nvSpPr>
            <p:spPr bwMode="auto">
              <a:xfrm>
                <a:off x="895" y="1373"/>
                <a:ext cx="467" cy="580"/>
              </a:xfrm>
              <a:custGeom>
                <a:avLst/>
                <a:gdLst>
                  <a:gd name="T0" fmla="*/ 1 w 9492"/>
                  <a:gd name="T1" fmla="*/ 2 h 10000"/>
                  <a:gd name="T2" fmla="*/ 0 w 9492"/>
                  <a:gd name="T3" fmla="*/ 2 h 10000"/>
                  <a:gd name="T4" fmla="*/ 0 w 9492"/>
                  <a:gd name="T5" fmla="*/ 2 h 10000"/>
                  <a:gd name="T6" fmla="*/ 0 w 9492"/>
                  <a:gd name="T7" fmla="*/ 2 h 10000"/>
                  <a:gd name="T8" fmla="*/ 0 w 9492"/>
                  <a:gd name="T9" fmla="*/ 1 h 10000"/>
                  <a:gd name="T10" fmla="*/ 0 w 9492"/>
                  <a:gd name="T11" fmla="*/ 1 h 10000"/>
                  <a:gd name="T12" fmla="*/ 0 w 9492"/>
                  <a:gd name="T13" fmla="*/ 1 h 10000"/>
                  <a:gd name="T14" fmla="*/ 0 w 9492"/>
                  <a:gd name="T15" fmla="*/ 1 h 10000"/>
                  <a:gd name="T16" fmla="*/ 0 w 9492"/>
                  <a:gd name="T17" fmla="*/ 1 h 10000"/>
                  <a:gd name="T18" fmla="*/ 0 w 9492"/>
                  <a:gd name="T19" fmla="*/ 1 h 10000"/>
                  <a:gd name="T20" fmla="*/ 0 w 9492"/>
                  <a:gd name="T21" fmla="*/ 1 h 10000"/>
                  <a:gd name="T22" fmla="*/ 0 w 9492"/>
                  <a:gd name="T23" fmla="*/ 0 h 10000"/>
                  <a:gd name="T24" fmla="*/ 0 w 9492"/>
                  <a:gd name="T25" fmla="*/ 0 h 10000"/>
                  <a:gd name="T26" fmla="*/ 0 w 9492"/>
                  <a:gd name="T27" fmla="*/ 0 h 10000"/>
                  <a:gd name="T28" fmla="*/ 1 w 9492"/>
                  <a:gd name="T29" fmla="*/ 0 h 10000"/>
                  <a:gd name="T30" fmla="*/ 1 w 9492"/>
                  <a:gd name="T31" fmla="*/ 0 h 10000"/>
                  <a:gd name="T32" fmla="*/ 1 w 9492"/>
                  <a:gd name="T33" fmla="*/ 0 h 10000"/>
                  <a:gd name="T34" fmla="*/ 1 w 9492"/>
                  <a:gd name="T35" fmla="*/ 0 h 10000"/>
                  <a:gd name="T36" fmla="*/ 1 w 9492"/>
                  <a:gd name="T37" fmla="*/ 0 h 10000"/>
                  <a:gd name="T38" fmla="*/ 1 w 9492"/>
                  <a:gd name="T39" fmla="*/ 0 h 10000"/>
                  <a:gd name="T40" fmla="*/ 1 w 9492"/>
                  <a:gd name="T41" fmla="*/ 0 h 10000"/>
                  <a:gd name="T42" fmla="*/ 1 w 9492"/>
                  <a:gd name="T43" fmla="*/ 0 h 10000"/>
                  <a:gd name="T44" fmla="*/ 1 w 9492"/>
                  <a:gd name="T45" fmla="*/ 0 h 10000"/>
                  <a:gd name="T46" fmla="*/ 1 w 9492"/>
                  <a:gd name="T47" fmla="*/ 1 h 10000"/>
                  <a:gd name="T48" fmla="*/ 1 w 9492"/>
                  <a:gd name="T49" fmla="*/ 1 h 10000"/>
                  <a:gd name="T50" fmla="*/ 1 w 9492"/>
                  <a:gd name="T51" fmla="*/ 2 h 10000"/>
                  <a:gd name="T52" fmla="*/ 1 w 9492"/>
                  <a:gd name="T53" fmla="*/ 2 h 10000"/>
                  <a:gd name="T54" fmla="*/ 1 w 9492"/>
                  <a:gd name="T55" fmla="*/ 2 h 1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492"/>
                  <a:gd name="T85" fmla="*/ 0 h 10000"/>
                  <a:gd name="T86" fmla="*/ 9492 w 9492"/>
                  <a:gd name="T87" fmla="*/ 10000 h 1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492" h="10000">
                    <a:moveTo>
                      <a:pt x="7601" y="10000"/>
                    </a:moveTo>
                    <a:lnTo>
                      <a:pt x="4004" y="10000"/>
                    </a:lnTo>
                    <a:cubicBezTo>
                      <a:pt x="3930" y="9816"/>
                      <a:pt x="3854" y="9632"/>
                      <a:pt x="3780" y="9448"/>
                    </a:cubicBezTo>
                    <a:lnTo>
                      <a:pt x="1484" y="9448"/>
                    </a:lnTo>
                    <a:lnTo>
                      <a:pt x="1484" y="7224"/>
                    </a:lnTo>
                    <a:lnTo>
                      <a:pt x="0" y="7224"/>
                    </a:lnTo>
                    <a:lnTo>
                      <a:pt x="0" y="6672"/>
                    </a:lnTo>
                    <a:lnTo>
                      <a:pt x="731" y="6672"/>
                    </a:lnTo>
                    <a:lnTo>
                      <a:pt x="731" y="6121"/>
                    </a:lnTo>
                    <a:cubicBezTo>
                      <a:pt x="731" y="5017"/>
                      <a:pt x="732" y="3914"/>
                      <a:pt x="732" y="2810"/>
                    </a:cubicBezTo>
                    <a:lnTo>
                      <a:pt x="1848" y="2759"/>
                    </a:lnTo>
                    <a:lnTo>
                      <a:pt x="1848" y="2328"/>
                    </a:lnTo>
                    <a:lnTo>
                      <a:pt x="4107" y="2328"/>
                    </a:lnTo>
                    <a:lnTo>
                      <a:pt x="4107" y="1638"/>
                    </a:lnTo>
                    <a:lnTo>
                      <a:pt x="4898" y="1638"/>
                    </a:lnTo>
                    <a:lnTo>
                      <a:pt x="4898" y="569"/>
                    </a:lnTo>
                    <a:lnTo>
                      <a:pt x="6442" y="569"/>
                    </a:lnTo>
                    <a:lnTo>
                      <a:pt x="6442" y="0"/>
                    </a:lnTo>
                    <a:lnTo>
                      <a:pt x="7967" y="0"/>
                    </a:lnTo>
                    <a:lnTo>
                      <a:pt x="7967" y="1672"/>
                    </a:lnTo>
                    <a:lnTo>
                      <a:pt x="8720" y="1672"/>
                    </a:lnTo>
                    <a:lnTo>
                      <a:pt x="8720" y="2224"/>
                    </a:lnTo>
                    <a:lnTo>
                      <a:pt x="9492" y="2224"/>
                    </a:lnTo>
                    <a:lnTo>
                      <a:pt x="9492" y="2759"/>
                    </a:lnTo>
                    <a:lnTo>
                      <a:pt x="9126" y="2759"/>
                    </a:lnTo>
                    <a:lnTo>
                      <a:pt x="9126" y="8345"/>
                    </a:lnTo>
                    <a:lnTo>
                      <a:pt x="7601" y="8345"/>
                    </a:lnTo>
                    <a:lnTo>
                      <a:pt x="7601" y="10000"/>
                    </a:lnTo>
                    <a:close/>
                  </a:path>
                </a:pathLst>
              </a:custGeom>
              <a:solidFill>
                <a:srgbClr val="800000"/>
              </a:solidFill>
              <a:ln w="9525">
                <a:noFill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  <p:sp>
            <p:nvSpPr>
              <p:cNvPr id="53693" name="Freeform 3507"/>
              <p:cNvSpPr>
                <a:spLocks/>
              </p:cNvSpPr>
              <p:nvPr/>
            </p:nvSpPr>
            <p:spPr bwMode="auto">
              <a:xfrm>
                <a:off x="895" y="1373"/>
                <a:ext cx="467" cy="580"/>
              </a:xfrm>
              <a:custGeom>
                <a:avLst/>
                <a:gdLst>
                  <a:gd name="T0" fmla="*/ 1 w 9492"/>
                  <a:gd name="T1" fmla="*/ 2 h 10000"/>
                  <a:gd name="T2" fmla="*/ 0 w 9492"/>
                  <a:gd name="T3" fmla="*/ 2 h 10000"/>
                  <a:gd name="T4" fmla="*/ 0 w 9492"/>
                  <a:gd name="T5" fmla="*/ 2 h 10000"/>
                  <a:gd name="T6" fmla="*/ 0 w 9492"/>
                  <a:gd name="T7" fmla="*/ 2 h 10000"/>
                  <a:gd name="T8" fmla="*/ 0 w 9492"/>
                  <a:gd name="T9" fmla="*/ 1 h 10000"/>
                  <a:gd name="T10" fmla="*/ 0 w 9492"/>
                  <a:gd name="T11" fmla="*/ 1 h 10000"/>
                  <a:gd name="T12" fmla="*/ 0 w 9492"/>
                  <a:gd name="T13" fmla="*/ 1 h 10000"/>
                  <a:gd name="T14" fmla="*/ 0 w 9492"/>
                  <a:gd name="T15" fmla="*/ 1 h 10000"/>
                  <a:gd name="T16" fmla="*/ 0 w 9492"/>
                  <a:gd name="T17" fmla="*/ 1 h 10000"/>
                  <a:gd name="T18" fmla="*/ 0 w 9492"/>
                  <a:gd name="T19" fmla="*/ 1 h 10000"/>
                  <a:gd name="T20" fmla="*/ 0 w 9492"/>
                  <a:gd name="T21" fmla="*/ 1 h 10000"/>
                  <a:gd name="T22" fmla="*/ 0 w 9492"/>
                  <a:gd name="T23" fmla="*/ 0 h 10000"/>
                  <a:gd name="T24" fmla="*/ 0 w 9492"/>
                  <a:gd name="T25" fmla="*/ 0 h 10000"/>
                  <a:gd name="T26" fmla="*/ 0 w 9492"/>
                  <a:gd name="T27" fmla="*/ 0 h 10000"/>
                  <a:gd name="T28" fmla="*/ 1 w 9492"/>
                  <a:gd name="T29" fmla="*/ 0 h 10000"/>
                  <a:gd name="T30" fmla="*/ 1 w 9492"/>
                  <a:gd name="T31" fmla="*/ 0 h 10000"/>
                  <a:gd name="T32" fmla="*/ 1 w 9492"/>
                  <a:gd name="T33" fmla="*/ 0 h 10000"/>
                  <a:gd name="T34" fmla="*/ 1 w 9492"/>
                  <a:gd name="T35" fmla="*/ 0 h 10000"/>
                  <a:gd name="T36" fmla="*/ 1 w 9492"/>
                  <a:gd name="T37" fmla="*/ 0 h 10000"/>
                  <a:gd name="T38" fmla="*/ 1 w 9492"/>
                  <a:gd name="T39" fmla="*/ 0 h 10000"/>
                  <a:gd name="T40" fmla="*/ 1 w 9492"/>
                  <a:gd name="T41" fmla="*/ 0 h 10000"/>
                  <a:gd name="T42" fmla="*/ 1 w 9492"/>
                  <a:gd name="T43" fmla="*/ 0 h 10000"/>
                  <a:gd name="T44" fmla="*/ 1 w 9492"/>
                  <a:gd name="T45" fmla="*/ 0 h 10000"/>
                  <a:gd name="T46" fmla="*/ 1 w 9492"/>
                  <a:gd name="T47" fmla="*/ 1 h 10000"/>
                  <a:gd name="T48" fmla="*/ 1 w 9492"/>
                  <a:gd name="T49" fmla="*/ 1 h 10000"/>
                  <a:gd name="T50" fmla="*/ 1 w 9492"/>
                  <a:gd name="T51" fmla="*/ 2 h 10000"/>
                  <a:gd name="T52" fmla="*/ 1 w 9492"/>
                  <a:gd name="T53" fmla="*/ 2 h 10000"/>
                  <a:gd name="T54" fmla="*/ 1 w 9492"/>
                  <a:gd name="T55" fmla="*/ 2 h 10000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492"/>
                  <a:gd name="T85" fmla="*/ 0 h 10000"/>
                  <a:gd name="T86" fmla="*/ 9492 w 9492"/>
                  <a:gd name="T87" fmla="*/ 10000 h 10000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492" h="10000">
                    <a:moveTo>
                      <a:pt x="7601" y="10000"/>
                    </a:moveTo>
                    <a:lnTo>
                      <a:pt x="4004" y="10000"/>
                    </a:lnTo>
                    <a:cubicBezTo>
                      <a:pt x="3930" y="9816"/>
                      <a:pt x="3854" y="9632"/>
                      <a:pt x="3780" y="9448"/>
                    </a:cubicBezTo>
                    <a:lnTo>
                      <a:pt x="1484" y="9448"/>
                    </a:lnTo>
                    <a:lnTo>
                      <a:pt x="1484" y="7224"/>
                    </a:lnTo>
                    <a:lnTo>
                      <a:pt x="0" y="7224"/>
                    </a:lnTo>
                    <a:lnTo>
                      <a:pt x="0" y="6672"/>
                    </a:lnTo>
                    <a:lnTo>
                      <a:pt x="731" y="6672"/>
                    </a:lnTo>
                    <a:lnTo>
                      <a:pt x="731" y="6121"/>
                    </a:lnTo>
                    <a:cubicBezTo>
                      <a:pt x="731" y="5017"/>
                      <a:pt x="732" y="3914"/>
                      <a:pt x="732" y="2810"/>
                    </a:cubicBezTo>
                    <a:lnTo>
                      <a:pt x="1848" y="2759"/>
                    </a:lnTo>
                    <a:lnTo>
                      <a:pt x="1848" y="2328"/>
                    </a:lnTo>
                    <a:lnTo>
                      <a:pt x="4107" y="2328"/>
                    </a:lnTo>
                    <a:lnTo>
                      <a:pt x="4107" y="1638"/>
                    </a:lnTo>
                    <a:lnTo>
                      <a:pt x="4898" y="1638"/>
                    </a:lnTo>
                    <a:lnTo>
                      <a:pt x="4898" y="569"/>
                    </a:lnTo>
                    <a:lnTo>
                      <a:pt x="6442" y="569"/>
                    </a:lnTo>
                    <a:lnTo>
                      <a:pt x="6442" y="0"/>
                    </a:lnTo>
                    <a:lnTo>
                      <a:pt x="7967" y="0"/>
                    </a:lnTo>
                    <a:lnTo>
                      <a:pt x="7967" y="1672"/>
                    </a:lnTo>
                    <a:lnTo>
                      <a:pt x="8720" y="1672"/>
                    </a:lnTo>
                    <a:lnTo>
                      <a:pt x="8720" y="2224"/>
                    </a:lnTo>
                    <a:lnTo>
                      <a:pt x="9492" y="2224"/>
                    </a:lnTo>
                    <a:lnTo>
                      <a:pt x="9492" y="2759"/>
                    </a:lnTo>
                    <a:lnTo>
                      <a:pt x="9126" y="2759"/>
                    </a:lnTo>
                    <a:lnTo>
                      <a:pt x="9126" y="8345"/>
                    </a:lnTo>
                    <a:lnTo>
                      <a:pt x="7601" y="8345"/>
                    </a:lnTo>
                    <a:lnTo>
                      <a:pt x="7601" y="10000"/>
                    </a:lnTo>
                  </a:path>
                </a:pathLst>
              </a:custGeom>
              <a:noFill/>
              <a:ln w="1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>
                  <a:latin typeface="Calibri" charset="0"/>
                </a:endParaRPr>
              </a:p>
            </p:txBody>
          </p:sp>
        </p:grpSp>
        <p:sp>
          <p:nvSpPr>
            <p:cNvPr id="53677" name="Rectangle 3509"/>
            <p:cNvSpPr>
              <a:spLocks noChangeArrowheads="1"/>
            </p:cNvSpPr>
            <p:nvPr/>
          </p:nvSpPr>
          <p:spPr bwMode="auto">
            <a:xfrm>
              <a:off x="1574800" y="2505075"/>
              <a:ext cx="579438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FFFFFF"/>
                  </a:solidFill>
                </a:rPr>
                <a:t>COLVILLE </a:t>
              </a:r>
              <a:endParaRPr lang="en-US"/>
            </a:p>
          </p:txBody>
        </p:sp>
        <p:sp>
          <p:nvSpPr>
            <p:cNvPr id="53678" name="Rectangle 3510"/>
            <p:cNvSpPr>
              <a:spLocks noChangeArrowheads="1"/>
            </p:cNvSpPr>
            <p:nvPr/>
          </p:nvSpPr>
          <p:spPr bwMode="auto">
            <a:xfrm>
              <a:off x="1666875" y="2619375"/>
              <a:ext cx="388938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FFFFFF"/>
                  </a:solidFill>
                </a:rPr>
                <a:t>RIVER </a:t>
              </a:r>
              <a:endParaRPr lang="en-US"/>
            </a:p>
          </p:txBody>
        </p:sp>
        <p:sp>
          <p:nvSpPr>
            <p:cNvPr id="53679" name="Rectangle 3511"/>
            <p:cNvSpPr>
              <a:spLocks noChangeArrowheads="1"/>
            </p:cNvSpPr>
            <p:nvPr/>
          </p:nvSpPr>
          <p:spPr bwMode="auto">
            <a:xfrm>
              <a:off x="1697038" y="2732088"/>
              <a:ext cx="285750" cy="142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 b="1">
                  <a:solidFill>
                    <a:srgbClr val="FFFFFF"/>
                  </a:solidFill>
                </a:rPr>
                <a:t>UNIT</a:t>
              </a:r>
              <a:endParaRPr lang="en-US"/>
            </a:p>
          </p:txBody>
        </p:sp>
        <p:sp>
          <p:nvSpPr>
            <p:cNvPr id="53680" name="Rectangle 3512"/>
            <p:cNvSpPr>
              <a:spLocks noChangeArrowheads="1"/>
            </p:cNvSpPr>
            <p:nvPr/>
          </p:nvSpPr>
          <p:spPr bwMode="auto">
            <a:xfrm>
              <a:off x="4548188" y="2233613"/>
              <a:ext cx="119063" cy="1031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1" name="Rectangle 3515"/>
            <p:cNvSpPr>
              <a:spLocks noChangeArrowheads="1"/>
            </p:cNvSpPr>
            <p:nvPr/>
          </p:nvSpPr>
          <p:spPr bwMode="auto">
            <a:xfrm>
              <a:off x="2014538" y="2947988"/>
              <a:ext cx="119063" cy="30956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2" name="Freeform 3521"/>
            <p:cNvSpPr>
              <a:spLocks/>
            </p:cNvSpPr>
            <p:nvPr/>
          </p:nvSpPr>
          <p:spPr bwMode="auto">
            <a:xfrm>
              <a:off x="1857375" y="3143250"/>
              <a:ext cx="74613" cy="46038"/>
            </a:xfrm>
            <a:custGeom>
              <a:avLst/>
              <a:gdLst>
                <a:gd name="T0" fmla="*/ 0 w 47"/>
                <a:gd name="T1" fmla="*/ 32763181 h 29"/>
                <a:gd name="T2" fmla="*/ 0 w 47"/>
                <a:gd name="T3" fmla="*/ 0 h 29"/>
                <a:gd name="T4" fmla="*/ 118448931 w 47"/>
                <a:gd name="T5" fmla="*/ 0 h 29"/>
                <a:gd name="T6" fmla="*/ 118448931 w 47"/>
                <a:gd name="T7" fmla="*/ 73086119 h 29"/>
                <a:gd name="T8" fmla="*/ 37803391 w 47"/>
                <a:gd name="T9" fmla="*/ 73086119 h 29"/>
                <a:gd name="T10" fmla="*/ 32763045 w 47"/>
                <a:gd name="T11" fmla="*/ 45363305 h 29"/>
                <a:gd name="T12" fmla="*/ 0 w 47"/>
                <a:gd name="T13" fmla="*/ 32763181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7"/>
                <a:gd name="T22" fmla="*/ 0 h 29"/>
                <a:gd name="T23" fmla="*/ 47 w 47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7" h="29">
                  <a:moveTo>
                    <a:pt x="0" y="13"/>
                  </a:moveTo>
                  <a:lnTo>
                    <a:pt x="0" y="0"/>
                  </a:lnTo>
                  <a:lnTo>
                    <a:pt x="47" y="0"/>
                  </a:lnTo>
                  <a:lnTo>
                    <a:pt x="47" y="29"/>
                  </a:lnTo>
                  <a:lnTo>
                    <a:pt x="15" y="29"/>
                  </a:lnTo>
                  <a:lnTo>
                    <a:pt x="13" y="18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3" name="Rectangle 3524"/>
            <p:cNvSpPr>
              <a:spLocks noChangeArrowheads="1"/>
            </p:cNvSpPr>
            <p:nvPr/>
          </p:nvSpPr>
          <p:spPr bwMode="auto">
            <a:xfrm>
              <a:off x="2281238" y="3662363"/>
              <a:ext cx="179388" cy="15398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4" name="Rectangle 3530"/>
            <p:cNvSpPr>
              <a:spLocks noChangeArrowheads="1"/>
            </p:cNvSpPr>
            <p:nvPr/>
          </p:nvSpPr>
          <p:spPr bwMode="auto">
            <a:xfrm>
              <a:off x="2133600" y="3560763"/>
              <a:ext cx="238125" cy="10160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5" name="Freeform 3533"/>
            <p:cNvSpPr>
              <a:spLocks/>
            </p:cNvSpPr>
            <p:nvPr/>
          </p:nvSpPr>
          <p:spPr bwMode="auto">
            <a:xfrm>
              <a:off x="225425" y="4586288"/>
              <a:ext cx="1350963" cy="252413"/>
            </a:xfrm>
            <a:custGeom>
              <a:avLst/>
              <a:gdLst>
                <a:gd name="T0" fmla="*/ 0 w 851"/>
                <a:gd name="T1" fmla="*/ 0 h 159"/>
                <a:gd name="T2" fmla="*/ 0 w 851"/>
                <a:gd name="T3" fmla="*/ 68045147 h 159"/>
                <a:gd name="T4" fmla="*/ 0 w 851"/>
                <a:gd name="T5" fmla="*/ 68045147 h 159"/>
                <a:gd name="T6" fmla="*/ 0 w 851"/>
                <a:gd name="T7" fmla="*/ 166330642 h 159"/>
                <a:gd name="T8" fmla="*/ 0 w 851"/>
                <a:gd name="T9" fmla="*/ 400706431 h 159"/>
                <a:gd name="T10" fmla="*/ 672882762 w 851"/>
                <a:gd name="T11" fmla="*/ 400706431 h 159"/>
                <a:gd name="T12" fmla="*/ 672882762 w 851"/>
                <a:gd name="T13" fmla="*/ 400706431 h 159"/>
                <a:gd name="T14" fmla="*/ 960180680 w 851"/>
                <a:gd name="T15" fmla="*/ 400706431 h 159"/>
                <a:gd name="T16" fmla="*/ 1154231990 w 851"/>
                <a:gd name="T17" fmla="*/ 400706431 h 159"/>
                <a:gd name="T18" fmla="*/ 1154231990 w 851"/>
                <a:gd name="T19" fmla="*/ 166330642 h 159"/>
                <a:gd name="T20" fmla="*/ 2144654556 w 851"/>
                <a:gd name="T21" fmla="*/ 20161290 h 159"/>
                <a:gd name="T22" fmla="*/ 1154231990 w 851"/>
                <a:gd name="T23" fmla="*/ 68045147 h 159"/>
                <a:gd name="T24" fmla="*/ 1154231990 w 851"/>
                <a:gd name="T25" fmla="*/ 0 h 159"/>
                <a:gd name="T26" fmla="*/ 960180680 w 851"/>
                <a:gd name="T27" fmla="*/ 0 h 159"/>
                <a:gd name="T28" fmla="*/ 672882762 w 851"/>
                <a:gd name="T29" fmla="*/ 0 h 159"/>
                <a:gd name="T30" fmla="*/ 672882762 w 851"/>
                <a:gd name="T31" fmla="*/ 0 h 159"/>
                <a:gd name="T32" fmla="*/ 0 w 851"/>
                <a:gd name="T33" fmla="*/ 0 h 15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51"/>
                <a:gd name="T52" fmla="*/ 0 h 159"/>
                <a:gd name="T53" fmla="*/ 851 w 851"/>
                <a:gd name="T54" fmla="*/ 159 h 15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51" h="159">
                  <a:moveTo>
                    <a:pt x="0" y="0"/>
                  </a:moveTo>
                  <a:lnTo>
                    <a:pt x="0" y="27"/>
                  </a:lnTo>
                  <a:lnTo>
                    <a:pt x="0" y="66"/>
                  </a:lnTo>
                  <a:lnTo>
                    <a:pt x="0" y="159"/>
                  </a:lnTo>
                  <a:lnTo>
                    <a:pt x="267" y="159"/>
                  </a:lnTo>
                  <a:lnTo>
                    <a:pt x="381" y="159"/>
                  </a:lnTo>
                  <a:lnTo>
                    <a:pt x="458" y="159"/>
                  </a:lnTo>
                  <a:lnTo>
                    <a:pt x="458" y="66"/>
                  </a:lnTo>
                  <a:lnTo>
                    <a:pt x="851" y="8"/>
                  </a:lnTo>
                  <a:lnTo>
                    <a:pt x="458" y="27"/>
                  </a:lnTo>
                  <a:lnTo>
                    <a:pt x="458" y="0"/>
                  </a:lnTo>
                  <a:lnTo>
                    <a:pt x="381" y="0"/>
                  </a:lnTo>
                  <a:lnTo>
                    <a:pt x="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6" name="Freeform 3537"/>
            <p:cNvSpPr>
              <a:spLocks/>
            </p:cNvSpPr>
            <p:nvPr/>
          </p:nvSpPr>
          <p:spPr bwMode="auto">
            <a:xfrm>
              <a:off x="236538" y="3233738"/>
              <a:ext cx="749300" cy="482600"/>
            </a:xfrm>
            <a:custGeom>
              <a:avLst/>
              <a:gdLst>
                <a:gd name="T0" fmla="*/ 0 w 472"/>
                <a:gd name="T1" fmla="*/ 0 h 304"/>
                <a:gd name="T2" fmla="*/ 0 w 472"/>
                <a:gd name="T3" fmla="*/ 335181575 h 304"/>
                <a:gd name="T4" fmla="*/ 0 w 472"/>
                <a:gd name="T5" fmla="*/ 335181575 h 304"/>
                <a:gd name="T6" fmla="*/ 0 w 472"/>
                <a:gd name="T7" fmla="*/ 478829688 h 304"/>
                <a:gd name="T8" fmla="*/ 0 w 472"/>
                <a:gd name="T9" fmla="*/ 572076263 h 304"/>
                <a:gd name="T10" fmla="*/ 672882513 w 472"/>
                <a:gd name="T11" fmla="*/ 572076263 h 304"/>
                <a:gd name="T12" fmla="*/ 1189513750 w 472"/>
                <a:gd name="T13" fmla="*/ 766127500 h 304"/>
                <a:gd name="T14" fmla="*/ 962699688 w 472"/>
                <a:gd name="T15" fmla="*/ 572076263 h 304"/>
                <a:gd name="T16" fmla="*/ 1154231563 w 472"/>
                <a:gd name="T17" fmla="*/ 572076263 h 304"/>
                <a:gd name="T18" fmla="*/ 1154231563 w 472"/>
                <a:gd name="T19" fmla="*/ 478829688 h 304"/>
                <a:gd name="T20" fmla="*/ 1154231563 w 472"/>
                <a:gd name="T21" fmla="*/ 335181575 h 304"/>
                <a:gd name="T22" fmla="*/ 1154231563 w 472"/>
                <a:gd name="T23" fmla="*/ 335181575 h 304"/>
                <a:gd name="T24" fmla="*/ 1154231563 w 472"/>
                <a:gd name="T25" fmla="*/ 0 h 304"/>
                <a:gd name="T26" fmla="*/ 962699688 w 472"/>
                <a:gd name="T27" fmla="*/ 0 h 304"/>
                <a:gd name="T28" fmla="*/ 672882513 w 472"/>
                <a:gd name="T29" fmla="*/ 0 h 304"/>
                <a:gd name="T30" fmla="*/ 672882513 w 472"/>
                <a:gd name="T31" fmla="*/ 0 h 304"/>
                <a:gd name="T32" fmla="*/ 0 w 472"/>
                <a:gd name="T33" fmla="*/ 0 h 30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472"/>
                <a:gd name="T52" fmla="*/ 0 h 304"/>
                <a:gd name="T53" fmla="*/ 472 w 472"/>
                <a:gd name="T54" fmla="*/ 304 h 304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472" h="304">
                  <a:moveTo>
                    <a:pt x="0" y="0"/>
                  </a:moveTo>
                  <a:lnTo>
                    <a:pt x="0" y="133"/>
                  </a:lnTo>
                  <a:lnTo>
                    <a:pt x="0" y="190"/>
                  </a:lnTo>
                  <a:lnTo>
                    <a:pt x="0" y="227"/>
                  </a:lnTo>
                  <a:lnTo>
                    <a:pt x="267" y="227"/>
                  </a:lnTo>
                  <a:lnTo>
                    <a:pt x="472" y="304"/>
                  </a:lnTo>
                  <a:lnTo>
                    <a:pt x="382" y="227"/>
                  </a:lnTo>
                  <a:lnTo>
                    <a:pt x="458" y="227"/>
                  </a:lnTo>
                  <a:lnTo>
                    <a:pt x="458" y="190"/>
                  </a:lnTo>
                  <a:lnTo>
                    <a:pt x="458" y="133"/>
                  </a:lnTo>
                  <a:lnTo>
                    <a:pt x="458" y="0"/>
                  </a:lnTo>
                  <a:lnTo>
                    <a:pt x="382" y="0"/>
                  </a:lnTo>
                  <a:lnTo>
                    <a:pt x="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7" name="Freeform 3542"/>
            <p:cNvSpPr>
              <a:spLocks/>
            </p:cNvSpPr>
            <p:nvPr/>
          </p:nvSpPr>
          <p:spPr bwMode="auto">
            <a:xfrm>
              <a:off x="2008188" y="4017963"/>
              <a:ext cx="1227138" cy="412750"/>
            </a:xfrm>
            <a:custGeom>
              <a:avLst/>
              <a:gdLst>
                <a:gd name="T0" fmla="*/ 451108946 w 773"/>
                <a:gd name="T1" fmla="*/ 289818763 h 260"/>
                <a:gd name="T2" fmla="*/ 451108946 w 773"/>
                <a:gd name="T3" fmla="*/ 350302513 h 260"/>
                <a:gd name="T4" fmla="*/ 451108946 w 773"/>
                <a:gd name="T5" fmla="*/ 350302513 h 260"/>
                <a:gd name="T6" fmla="*/ 451108946 w 773"/>
                <a:gd name="T7" fmla="*/ 441028138 h 260"/>
                <a:gd name="T8" fmla="*/ 451108946 w 773"/>
                <a:gd name="T9" fmla="*/ 655240625 h 260"/>
                <a:gd name="T10" fmla="*/ 700603723 w 773"/>
                <a:gd name="T11" fmla="*/ 655240625 h 260"/>
                <a:gd name="T12" fmla="*/ 700603723 w 773"/>
                <a:gd name="T13" fmla="*/ 655240625 h 260"/>
                <a:gd name="T14" fmla="*/ 1076107951 w 773"/>
                <a:gd name="T15" fmla="*/ 655240625 h 260"/>
                <a:gd name="T16" fmla="*/ 1948082369 w 773"/>
                <a:gd name="T17" fmla="*/ 655240625 h 260"/>
                <a:gd name="T18" fmla="*/ 1948082369 w 773"/>
                <a:gd name="T19" fmla="*/ 441028138 h 260"/>
                <a:gd name="T20" fmla="*/ 1948082369 w 773"/>
                <a:gd name="T21" fmla="*/ 350302513 h 260"/>
                <a:gd name="T22" fmla="*/ 1948082369 w 773"/>
                <a:gd name="T23" fmla="*/ 350302513 h 260"/>
                <a:gd name="T24" fmla="*/ 1948082369 w 773"/>
                <a:gd name="T25" fmla="*/ 289818763 h 260"/>
                <a:gd name="T26" fmla="*/ 1076107951 w 773"/>
                <a:gd name="T27" fmla="*/ 289818763 h 260"/>
                <a:gd name="T28" fmla="*/ 0 w 773"/>
                <a:gd name="T29" fmla="*/ 0 h 260"/>
                <a:gd name="T30" fmla="*/ 700603723 w 773"/>
                <a:gd name="T31" fmla="*/ 289818763 h 260"/>
                <a:gd name="T32" fmla="*/ 451108946 w 773"/>
                <a:gd name="T33" fmla="*/ 289818763 h 260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773"/>
                <a:gd name="T52" fmla="*/ 0 h 260"/>
                <a:gd name="T53" fmla="*/ 773 w 773"/>
                <a:gd name="T54" fmla="*/ 260 h 260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773" h="260">
                  <a:moveTo>
                    <a:pt x="179" y="115"/>
                  </a:moveTo>
                  <a:lnTo>
                    <a:pt x="179" y="139"/>
                  </a:lnTo>
                  <a:lnTo>
                    <a:pt x="179" y="175"/>
                  </a:lnTo>
                  <a:lnTo>
                    <a:pt x="179" y="260"/>
                  </a:lnTo>
                  <a:lnTo>
                    <a:pt x="278" y="260"/>
                  </a:lnTo>
                  <a:lnTo>
                    <a:pt x="427" y="260"/>
                  </a:lnTo>
                  <a:lnTo>
                    <a:pt x="773" y="260"/>
                  </a:lnTo>
                  <a:lnTo>
                    <a:pt x="773" y="175"/>
                  </a:lnTo>
                  <a:lnTo>
                    <a:pt x="773" y="139"/>
                  </a:lnTo>
                  <a:lnTo>
                    <a:pt x="773" y="115"/>
                  </a:lnTo>
                  <a:lnTo>
                    <a:pt x="427" y="115"/>
                  </a:lnTo>
                  <a:lnTo>
                    <a:pt x="0" y="0"/>
                  </a:lnTo>
                  <a:lnTo>
                    <a:pt x="278" y="115"/>
                  </a:lnTo>
                  <a:lnTo>
                    <a:pt x="179" y="1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8" name="Freeform 3554"/>
            <p:cNvSpPr>
              <a:spLocks/>
            </p:cNvSpPr>
            <p:nvPr/>
          </p:nvSpPr>
          <p:spPr bwMode="auto">
            <a:xfrm>
              <a:off x="3724275" y="1517650"/>
              <a:ext cx="920750" cy="674688"/>
            </a:xfrm>
            <a:custGeom>
              <a:avLst/>
              <a:gdLst>
                <a:gd name="T0" fmla="*/ 0 w 580"/>
                <a:gd name="T1" fmla="*/ 0 h 425"/>
                <a:gd name="T2" fmla="*/ 0 w 580"/>
                <a:gd name="T3" fmla="*/ 236894863 h 425"/>
                <a:gd name="T4" fmla="*/ 0 w 580"/>
                <a:gd name="T5" fmla="*/ 236894863 h 425"/>
                <a:gd name="T6" fmla="*/ 0 w 580"/>
                <a:gd name="T7" fmla="*/ 340222140 h 425"/>
                <a:gd name="T8" fmla="*/ 0 w 580"/>
                <a:gd name="T9" fmla="*/ 405746251 h 425"/>
                <a:gd name="T10" fmla="*/ 851812813 w 580"/>
                <a:gd name="T11" fmla="*/ 405746251 h 425"/>
                <a:gd name="T12" fmla="*/ 1136591263 w 580"/>
                <a:gd name="T13" fmla="*/ 1071067994 h 425"/>
                <a:gd name="T14" fmla="*/ 1217236263 w 580"/>
                <a:gd name="T15" fmla="*/ 405746251 h 425"/>
                <a:gd name="T16" fmla="*/ 1461690625 w 580"/>
                <a:gd name="T17" fmla="*/ 405746251 h 425"/>
                <a:gd name="T18" fmla="*/ 1461690625 w 580"/>
                <a:gd name="T19" fmla="*/ 340222140 h 425"/>
                <a:gd name="T20" fmla="*/ 1461690625 w 580"/>
                <a:gd name="T21" fmla="*/ 236894863 h 425"/>
                <a:gd name="T22" fmla="*/ 1461690625 w 580"/>
                <a:gd name="T23" fmla="*/ 236894863 h 425"/>
                <a:gd name="T24" fmla="*/ 1461690625 w 580"/>
                <a:gd name="T25" fmla="*/ 0 h 425"/>
                <a:gd name="T26" fmla="*/ 1217236263 w 580"/>
                <a:gd name="T27" fmla="*/ 0 h 425"/>
                <a:gd name="T28" fmla="*/ 851812813 w 580"/>
                <a:gd name="T29" fmla="*/ 0 h 425"/>
                <a:gd name="T30" fmla="*/ 851812813 w 580"/>
                <a:gd name="T31" fmla="*/ 0 h 425"/>
                <a:gd name="T32" fmla="*/ 0 w 580"/>
                <a:gd name="T33" fmla="*/ 0 h 42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580"/>
                <a:gd name="T52" fmla="*/ 0 h 425"/>
                <a:gd name="T53" fmla="*/ 580 w 580"/>
                <a:gd name="T54" fmla="*/ 425 h 42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580" h="425">
                  <a:moveTo>
                    <a:pt x="0" y="0"/>
                  </a:moveTo>
                  <a:lnTo>
                    <a:pt x="0" y="94"/>
                  </a:lnTo>
                  <a:lnTo>
                    <a:pt x="0" y="135"/>
                  </a:lnTo>
                  <a:lnTo>
                    <a:pt x="0" y="161"/>
                  </a:lnTo>
                  <a:lnTo>
                    <a:pt x="338" y="161"/>
                  </a:lnTo>
                  <a:lnTo>
                    <a:pt x="451" y="425"/>
                  </a:lnTo>
                  <a:lnTo>
                    <a:pt x="483" y="161"/>
                  </a:lnTo>
                  <a:lnTo>
                    <a:pt x="580" y="161"/>
                  </a:lnTo>
                  <a:lnTo>
                    <a:pt x="580" y="135"/>
                  </a:lnTo>
                  <a:lnTo>
                    <a:pt x="580" y="94"/>
                  </a:lnTo>
                  <a:lnTo>
                    <a:pt x="580" y="0"/>
                  </a:lnTo>
                  <a:lnTo>
                    <a:pt x="483" y="0"/>
                  </a:lnTo>
                  <a:lnTo>
                    <a:pt x="338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89" name="Freeform 3562"/>
            <p:cNvSpPr>
              <a:spLocks/>
            </p:cNvSpPr>
            <p:nvPr/>
          </p:nvSpPr>
          <p:spPr bwMode="auto">
            <a:xfrm>
              <a:off x="2247900" y="1966913"/>
              <a:ext cx="555625" cy="1654175"/>
            </a:xfrm>
            <a:custGeom>
              <a:avLst/>
              <a:gdLst>
                <a:gd name="T0" fmla="*/ 35282188 w 350"/>
                <a:gd name="T1" fmla="*/ 0 h 1042"/>
                <a:gd name="T2" fmla="*/ 35282188 w 350"/>
                <a:gd name="T3" fmla="*/ 214214075 h 1042"/>
                <a:gd name="T4" fmla="*/ 35282188 w 350"/>
                <a:gd name="T5" fmla="*/ 214214075 h 1042"/>
                <a:gd name="T6" fmla="*/ 35282188 w 350"/>
                <a:gd name="T7" fmla="*/ 304939700 h 1042"/>
                <a:gd name="T8" fmla="*/ 35282188 w 350"/>
                <a:gd name="T9" fmla="*/ 365423450 h 1042"/>
                <a:gd name="T10" fmla="*/ 176410938 w 350"/>
                <a:gd name="T11" fmla="*/ 365423450 h 1042"/>
                <a:gd name="T12" fmla="*/ 0 w 350"/>
                <a:gd name="T13" fmla="*/ 2147483647 h 1042"/>
                <a:gd name="T14" fmla="*/ 388104063 w 350"/>
                <a:gd name="T15" fmla="*/ 365423450 h 1042"/>
                <a:gd name="T16" fmla="*/ 882054688 w 350"/>
                <a:gd name="T17" fmla="*/ 365423450 h 1042"/>
                <a:gd name="T18" fmla="*/ 882054688 w 350"/>
                <a:gd name="T19" fmla="*/ 304939700 h 1042"/>
                <a:gd name="T20" fmla="*/ 882054688 w 350"/>
                <a:gd name="T21" fmla="*/ 214214075 h 1042"/>
                <a:gd name="T22" fmla="*/ 882054688 w 350"/>
                <a:gd name="T23" fmla="*/ 214214075 h 1042"/>
                <a:gd name="T24" fmla="*/ 882054688 w 350"/>
                <a:gd name="T25" fmla="*/ 0 h 1042"/>
                <a:gd name="T26" fmla="*/ 388104063 w 350"/>
                <a:gd name="T27" fmla="*/ 0 h 1042"/>
                <a:gd name="T28" fmla="*/ 176410938 w 350"/>
                <a:gd name="T29" fmla="*/ 0 h 1042"/>
                <a:gd name="T30" fmla="*/ 176410938 w 350"/>
                <a:gd name="T31" fmla="*/ 0 h 1042"/>
                <a:gd name="T32" fmla="*/ 35282188 w 350"/>
                <a:gd name="T33" fmla="*/ 0 h 1042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350"/>
                <a:gd name="T52" fmla="*/ 0 h 1042"/>
                <a:gd name="T53" fmla="*/ 350 w 350"/>
                <a:gd name="T54" fmla="*/ 1042 h 1042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350" h="1042">
                  <a:moveTo>
                    <a:pt x="14" y="0"/>
                  </a:moveTo>
                  <a:lnTo>
                    <a:pt x="14" y="85"/>
                  </a:lnTo>
                  <a:lnTo>
                    <a:pt x="14" y="121"/>
                  </a:lnTo>
                  <a:lnTo>
                    <a:pt x="14" y="145"/>
                  </a:lnTo>
                  <a:lnTo>
                    <a:pt x="70" y="145"/>
                  </a:lnTo>
                  <a:lnTo>
                    <a:pt x="0" y="1042"/>
                  </a:lnTo>
                  <a:lnTo>
                    <a:pt x="154" y="145"/>
                  </a:lnTo>
                  <a:lnTo>
                    <a:pt x="350" y="145"/>
                  </a:lnTo>
                  <a:lnTo>
                    <a:pt x="350" y="121"/>
                  </a:lnTo>
                  <a:lnTo>
                    <a:pt x="350" y="85"/>
                  </a:lnTo>
                  <a:lnTo>
                    <a:pt x="350" y="0"/>
                  </a:lnTo>
                  <a:lnTo>
                    <a:pt x="154" y="0"/>
                  </a:lnTo>
                  <a:lnTo>
                    <a:pt x="70" y="0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90" name="Rectangle 3569"/>
            <p:cNvSpPr>
              <a:spLocks noChangeArrowheads="1"/>
            </p:cNvSpPr>
            <p:nvPr/>
          </p:nvSpPr>
          <p:spPr bwMode="auto">
            <a:xfrm>
              <a:off x="161925" y="1304925"/>
              <a:ext cx="8769350" cy="3630613"/>
            </a:xfrm>
            <a:prstGeom prst="rect">
              <a:avLst/>
            </a:prstGeom>
            <a:noFill/>
            <a:ln w="14" cap="rnd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>
                <a:latin typeface="Calibri" charset="0"/>
              </a:endParaRPr>
            </a:p>
          </p:txBody>
        </p:sp>
        <p:sp>
          <p:nvSpPr>
            <p:cNvPr id="53691" name="Rectangle 3570"/>
            <p:cNvSpPr>
              <a:spLocks noChangeArrowheads="1"/>
            </p:cNvSpPr>
            <p:nvPr/>
          </p:nvSpPr>
          <p:spPr bwMode="auto">
            <a:xfrm rot="-5588007">
              <a:off x="749971" y="4399569"/>
              <a:ext cx="641350" cy="136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r>
                <a:rPr lang="en-US" sz="700">
                  <a:solidFill>
                    <a:srgbClr val="0000FF"/>
                  </a:solidFill>
                </a:rPr>
                <a:t>Colville River</a:t>
              </a:r>
              <a:endParaRPr lang="en-US"/>
            </a:p>
          </p:txBody>
        </p:sp>
      </p:grpSp>
      <p:sp>
        <p:nvSpPr>
          <p:cNvPr id="7047" name="Freeform 7046"/>
          <p:cNvSpPr/>
          <p:nvPr/>
        </p:nvSpPr>
        <p:spPr>
          <a:xfrm>
            <a:off x="4029075" y="1604963"/>
            <a:ext cx="969963" cy="501650"/>
          </a:xfrm>
          <a:custGeom>
            <a:avLst/>
            <a:gdLst>
              <a:gd name="connsiteX0" fmla="*/ 2381 w 962025"/>
              <a:gd name="connsiteY0" fmla="*/ 161925 h 502443"/>
              <a:gd name="connsiteX1" fmla="*/ 0 w 962025"/>
              <a:gd name="connsiteY1" fmla="*/ 0 h 502443"/>
              <a:gd name="connsiteX2" fmla="*/ 271463 w 962025"/>
              <a:gd name="connsiteY2" fmla="*/ 0 h 502443"/>
              <a:gd name="connsiteX3" fmla="*/ 271463 w 962025"/>
              <a:gd name="connsiteY3" fmla="*/ 138112 h 502443"/>
              <a:gd name="connsiteX4" fmla="*/ 700088 w 962025"/>
              <a:gd name="connsiteY4" fmla="*/ 138112 h 502443"/>
              <a:gd name="connsiteX5" fmla="*/ 700088 w 962025"/>
              <a:gd name="connsiteY5" fmla="*/ 247650 h 502443"/>
              <a:gd name="connsiteX6" fmla="*/ 800100 w 962025"/>
              <a:gd name="connsiteY6" fmla="*/ 245268 h 502443"/>
              <a:gd name="connsiteX7" fmla="*/ 800100 w 962025"/>
              <a:gd name="connsiteY7" fmla="*/ 345281 h 502443"/>
              <a:gd name="connsiteX8" fmla="*/ 704850 w 962025"/>
              <a:gd name="connsiteY8" fmla="*/ 342900 h 502443"/>
              <a:gd name="connsiteX9" fmla="*/ 702469 w 962025"/>
              <a:gd name="connsiteY9" fmla="*/ 407193 h 502443"/>
              <a:gd name="connsiteX10" fmla="*/ 962025 w 962025"/>
              <a:gd name="connsiteY10" fmla="*/ 407193 h 502443"/>
              <a:gd name="connsiteX11" fmla="*/ 959644 w 962025"/>
              <a:gd name="connsiteY11" fmla="*/ 502443 h 502443"/>
              <a:gd name="connsiteX12" fmla="*/ 904875 w 962025"/>
              <a:gd name="connsiteY12" fmla="*/ 502443 h 502443"/>
              <a:gd name="connsiteX13" fmla="*/ 904875 w 962025"/>
              <a:gd name="connsiteY13" fmla="*/ 464343 h 502443"/>
              <a:gd name="connsiteX14" fmla="*/ 490538 w 962025"/>
              <a:gd name="connsiteY14" fmla="*/ 464343 h 502443"/>
              <a:gd name="connsiteX15" fmla="*/ 490538 w 962025"/>
              <a:gd name="connsiteY15" fmla="*/ 428625 h 502443"/>
              <a:gd name="connsiteX16" fmla="*/ 285750 w 962025"/>
              <a:gd name="connsiteY16" fmla="*/ 428625 h 502443"/>
              <a:gd name="connsiteX17" fmla="*/ 288131 w 962025"/>
              <a:gd name="connsiteY17" fmla="*/ 471487 h 502443"/>
              <a:gd name="connsiteX18" fmla="*/ 345281 w 962025"/>
              <a:gd name="connsiteY18" fmla="*/ 469106 h 502443"/>
              <a:gd name="connsiteX19" fmla="*/ 345281 w 962025"/>
              <a:gd name="connsiteY19" fmla="*/ 500062 h 502443"/>
              <a:gd name="connsiteX20" fmla="*/ 188119 w 962025"/>
              <a:gd name="connsiteY20" fmla="*/ 500062 h 502443"/>
              <a:gd name="connsiteX21" fmla="*/ 185738 w 962025"/>
              <a:gd name="connsiteY21" fmla="*/ 297656 h 502443"/>
              <a:gd name="connsiteX22" fmla="*/ 159544 w 962025"/>
              <a:gd name="connsiteY22" fmla="*/ 297656 h 502443"/>
              <a:gd name="connsiteX23" fmla="*/ 159544 w 962025"/>
              <a:gd name="connsiteY23" fmla="*/ 221456 h 502443"/>
              <a:gd name="connsiteX24" fmla="*/ 40481 w 962025"/>
              <a:gd name="connsiteY24" fmla="*/ 221456 h 502443"/>
              <a:gd name="connsiteX25" fmla="*/ 2381 w 962025"/>
              <a:gd name="connsiteY25" fmla="*/ 161925 h 502443"/>
              <a:gd name="connsiteX0" fmla="*/ 2381 w 962025"/>
              <a:gd name="connsiteY0" fmla="*/ 161925 h 502443"/>
              <a:gd name="connsiteX1" fmla="*/ 0 w 962025"/>
              <a:gd name="connsiteY1" fmla="*/ 0 h 502443"/>
              <a:gd name="connsiteX2" fmla="*/ 271463 w 962025"/>
              <a:gd name="connsiteY2" fmla="*/ 0 h 502443"/>
              <a:gd name="connsiteX3" fmla="*/ 271463 w 962025"/>
              <a:gd name="connsiteY3" fmla="*/ 138112 h 502443"/>
              <a:gd name="connsiteX4" fmla="*/ 700088 w 962025"/>
              <a:gd name="connsiteY4" fmla="*/ 138112 h 502443"/>
              <a:gd name="connsiteX5" fmla="*/ 700088 w 962025"/>
              <a:gd name="connsiteY5" fmla="*/ 247650 h 502443"/>
              <a:gd name="connsiteX6" fmla="*/ 800100 w 962025"/>
              <a:gd name="connsiteY6" fmla="*/ 245268 h 502443"/>
              <a:gd name="connsiteX7" fmla="*/ 800100 w 962025"/>
              <a:gd name="connsiteY7" fmla="*/ 345281 h 502443"/>
              <a:gd name="connsiteX8" fmla="*/ 704850 w 962025"/>
              <a:gd name="connsiteY8" fmla="*/ 342900 h 502443"/>
              <a:gd name="connsiteX9" fmla="*/ 702469 w 962025"/>
              <a:gd name="connsiteY9" fmla="*/ 407193 h 502443"/>
              <a:gd name="connsiteX10" fmla="*/ 962025 w 962025"/>
              <a:gd name="connsiteY10" fmla="*/ 407193 h 502443"/>
              <a:gd name="connsiteX11" fmla="*/ 959644 w 962025"/>
              <a:gd name="connsiteY11" fmla="*/ 502443 h 502443"/>
              <a:gd name="connsiteX12" fmla="*/ 904875 w 962025"/>
              <a:gd name="connsiteY12" fmla="*/ 502443 h 502443"/>
              <a:gd name="connsiteX13" fmla="*/ 904875 w 962025"/>
              <a:gd name="connsiteY13" fmla="*/ 464343 h 502443"/>
              <a:gd name="connsiteX14" fmla="*/ 607219 w 962025"/>
              <a:gd name="connsiteY14" fmla="*/ 461962 h 502443"/>
              <a:gd name="connsiteX15" fmla="*/ 490538 w 962025"/>
              <a:gd name="connsiteY15" fmla="*/ 464343 h 502443"/>
              <a:gd name="connsiteX16" fmla="*/ 490538 w 962025"/>
              <a:gd name="connsiteY16" fmla="*/ 428625 h 502443"/>
              <a:gd name="connsiteX17" fmla="*/ 285750 w 962025"/>
              <a:gd name="connsiteY17" fmla="*/ 428625 h 502443"/>
              <a:gd name="connsiteX18" fmla="*/ 288131 w 962025"/>
              <a:gd name="connsiteY18" fmla="*/ 471487 h 502443"/>
              <a:gd name="connsiteX19" fmla="*/ 345281 w 962025"/>
              <a:gd name="connsiteY19" fmla="*/ 469106 h 502443"/>
              <a:gd name="connsiteX20" fmla="*/ 345281 w 962025"/>
              <a:gd name="connsiteY20" fmla="*/ 500062 h 502443"/>
              <a:gd name="connsiteX21" fmla="*/ 188119 w 962025"/>
              <a:gd name="connsiteY21" fmla="*/ 500062 h 502443"/>
              <a:gd name="connsiteX22" fmla="*/ 185738 w 962025"/>
              <a:gd name="connsiteY22" fmla="*/ 297656 h 502443"/>
              <a:gd name="connsiteX23" fmla="*/ 159544 w 962025"/>
              <a:gd name="connsiteY23" fmla="*/ 297656 h 502443"/>
              <a:gd name="connsiteX24" fmla="*/ 159544 w 962025"/>
              <a:gd name="connsiteY24" fmla="*/ 221456 h 502443"/>
              <a:gd name="connsiteX25" fmla="*/ 40481 w 962025"/>
              <a:gd name="connsiteY25" fmla="*/ 221456 h 502443"/>
              <a:gd name="connsiteX26" fmla="*/ 2381 w 962025"/>
              <a:gd name="connsiteY26" fmla="*/ 161925 h 502443"/>
              <a:gd name="connsiteX0" fmla="*/ 2381 w 962025"/>
              <a:gd name="connsiteY0" fmla="*/ 161925 h 502443"/>
              <a:gd name="connsiteX1" fmla="*/ 0 w 962025"/>
              <a:gd name="connsiteY1" fmla="*/ 0 h 502443"/>
              <a:gd name="connsiteX2" fmla="*/ 271463 w 962025"/>
              <a:gd name="connsiteY2" fmla="*/ 0 h 502443"/>
              <a:gd name="connsiteX3" fmla="*/ 271463 w 962025"/>
              <a:gd name="connsiteY3" fmla="*/ 138112 h 502443"/>
              <a:gd name="connsiteX4" fmla="*/ 700088 w 962025"/>
              <a:gd name="connsiteY4" fmla="*/ 138112 h 502443"/>
              <a:gd name="connsiteX5" fmla="*/ 700088 w 962025"/>
              <a:gd name="connsiteY5" fmla="*/ 247650 h 502443"/>
              <a:gd name="connsiteX6" fmla="*/ 800100 w 962025"/>
              <a:gd name="connsiteY6" fmla="*/ 245268 h 502443"/>
              <a:gd name="connsiteX7" fmla="*/ 800100 w 962025"/>
              <a:gd name="connsiteY7" fmla="*/ 345281 h 502443"/>
              <a:gd name="connsiteX8" fmla="*/ 704850 w 962025"/>
              <a:gd name="connsiteY8" fmla="*/ 342900 h 502443"/>
              <a:gd name="connsiteX9" fmla="*/ 702469 w 962025"/>
              <a:gd name="connsiteY9" fmla="*/ 407193 h 502443"/>
              <a:gd name="connsiteX10" fmla="*/ 962025 w 962025"/>
              <a:gd name="connsiteY10" fmla="*/ 407193 h 502443"/>
              <a:gd name="connsiteX11" fmla="*/ 959644 w 962025"/>
              <a:gd name="connsiteY11" fmla="*/ 502443 h 502443"/>
              <a:gd name="connsiteX12" fmla="*/ 904875 w 962025"/>
              <a:gd name="connsiteY12" fmla="*/ 502443 h 502443"/>
              <a:gd name="connsiteX13" fmla="*/ 904875 w 962025"/>
              <a:gd name="connsiteY13" fmla="*/ 464343 h 502443"/>
              <a:gd name="connsiteX14" fmla="*/ 607219 w 962025"/>
              <a:gd name="connsiteY14" fmla="*/ 461962 h 502443"/>
              <a:gd name="connsiteX15" fmla="*/ 490538 w 962025"/>
              <a:gd name="connsiteY15" fmla="*/ 464343 h 502443"/>
              <a:gd name="connsiteX16" fmla="*/ 490538 w 962025"/>
              <a:gd name="connsiteY16" fmla="*/ 428625 h 502443"/>
              <a:gd name="connsiteX17" fmla="*/ 280988 w 962025"/>
              <a:gd name="connsiteY17" fmla="*/ 444500 h 502443"/>
              <a:gd name="connsiteX18" fmla="*/ 288131 w 962025"/>
              <a:gd name="connsiteY18" fmla="*/ 471487 h 502443"/>
              <a:gd name="connsiteX19" fmla="*/ 345281 w 962025"/>
              <a:gd name="connsiteY19" fmla="*/ 469106 h 502443"/>
              <a:gd name="connsiteX20" fmla="*/ 345281 w 962025"/>
              <a:gd name="connsiteY20" fmla="*/ 500062 h 502443"/>
              <a:gd name="connsiteX21" fmla="*/ 188119 w 962025"/>
              <a:gd name="connsiteY21" fmla="*/ 500062 h 502443"/>
              <a:gd name="connsiteX22" fmla="*/ 185738 w 962025"/>
              <a:gd name="connsiteY22" fmla="*/ 297656 h 502443"/>
              <a:gd name="connsiteX23" fmla="*/ 159544 w 962025"/>
              <a:gd name="connsiteY23" fmla="*/ 297656 h 502443"/>
              <a:gd name="connsiteX24" fmla="*/ 159544 w 962025"/>
              <a:gd name="connsiteY24" fmla="*/ 221456 h 502443"/>
              <a:gd name="connsiteX25" fmla="*/ 40481 w 962025"/>
              <a:gd name="connsiteY25" fmla="*/ 221456 h 502443"/>
              <a:gd name="connsiteX26" fmla="*/ 2381 w 962025"/>
              <a:gd name="connsiteY26" fmla="*/ 161925 h 502443"/>
              <a:gd name="connsiteX0" fmla="*/ 2381 w 962025"/>
              <a:gd name="connsiteY0" fmla="*/ 161925 h 502443"/>
              <a:gd name="connsiteX1" fmla="*/ 0 w 962025"/>
              <a:gd name="connsiteY1" fmla="*/ 0 h 502443"/>
              <a:gd name="connsiteX2" fmla="*/ 271463 w 962025"/>
              <a:gd name="connsiteY2" fmla="*/ 0 h 502443"/>
              <a:gd name="connsiteX3" fmla="*/ 271463 w 962025"/>
              <a:gd name="connsiteY3" fmla="*/ 138112 h 502443"/>
              <a:gd name="connsiteX4" fmla="*/ 700088 w 962025"/>
              <a:gd name="connsiteY4" fmla="*/ 138112 h 502443"/>
              <a:gd name="connsiteX5" fmla="*/ 700088 w 962025"/>
              <a:gd name="connsiteY5" fmla="*/ 247650 h 502443"/>
              <a:gd name="connsiteX6" fmla="*/ 800100 w 962025"/>
              <a:gd name="connsiteY6" fmla="*/ 245268 h 502443"/>
              <a:gd name="connsiteX7" fmla="*/ 800100 w 962025"/>
              <a:gd name="connsiteY7" fmla="*/ 345281 h 502443"/>
              <a:gd name="connsiteX8" fmla="*/ 704850 w 962025"/>
              <a:gd name="connsiteY8" fmla="*/ 342900 h 502443"/>
              <a:gd name="connsiteX9" fmla="*/ 702469 w 962025"/>
              <a:gd name="connsiteY9" fmla="*/ 407193 h 502443"/>
              <a:gd name="connsiteX10" fmla="*/ 962025 w 962025"/>
              <a:gd name="connsiteY10" fmla="*/ 407193 h 502443"/>
              <a:gd name="connsiteX11" fmla="*/ 959644 w 962025"/>
              <a:gd name="connsiteY11" fmla="*/ 502443 h 502443"/>
              <a:gd name="connsiteX12" fmla="*/ 904875 w 962025"/>
              <a:gd name="connsiteY12" fmla="*/ 502443 h 502443"/>
              <a:gd name="connsiteX13" fmla="*/ 904875 w 962025"/>
              <a:gd name="connsiteY13" fmla="*/ 464343 h 502443"/>
              <a:gd name="connsiteX14" fmla="*/ 607219 w 962025"/>
              <a:gd name="connsiteY14" fmla="*/ 461962 h 502443"/>
              <a:gd name="connsiteX15" fmla="*/ 490538 w 962025"/>
              <a:gd name="connsiteY15" fmla="*/ 464343 h 502443"/>
              <a:gd name="connsiteX16" fmla="*/ 490538 w 962025"/>
              <a:gd name="connsiteY16" fmla="*/ 444500 h 502443"/>
              <a:gd name="connsiteX17" fmla="*/ 280988 w 962025"/>
              <a:gd name="connsiteY17" fmla="*/ 444500 h 502443"/>
              <a:gd name="connsiteX18" fmla="*/ 288131 w 962025"/>
              <a:gd name="connsiteY18" fmla="*/ 471487 h 502443"/>
              <a:gd name="connsiteX19" fmla="*/ 345281 w 962025"/>
              <a:gd name="connsiteY19" fmla="*/ 469106 h 502443"/>
              <a:gd name="connsiteX20" fmla="*/ 345281 w 962025"/>
              <a:gd name="connsiteY20" fmla="*/ 500062 h 502443"/>
              <a:gd name="connsiteX21" fmla="*/ 188119 w 962025"/>
              <a:gd name="connsiteY21" fmla="*/ 500062 h 502443"/>
              <a:gd name="connsiteX22" fmla="*/ 185738 w 962025"/>
              <a:gd name="connsiteY22" fmla="*/ 297656 h 502443"/>
              <a:gd name="connsiteX23" fmla="*/ 159544 w 962025"/>
              <a:gd name="connsiteY23" fmla="*/ 297656 h 502443"/>
              <a:gd name="connsiteX24" fmla="*/ 159544 w 962025"/>
              <a:gd name="connsiteY24" fmla="*/ 221456 h 502443"/>
              <a:gd name="connsiteX25" fmla="*/ 40481 w 962025"/>
              <a:gd name="connsiteY25" fmla="*/ 221456 h 502443"/>
              <a:gd name="connsiteX26" fmla="*/ 2381 w 962025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704850 w 969169"/>
              <a:gd name="connsiteY8" fmla="*/ 342900 h 502443"/>
              <a:gd name="connsiteX9" fmla="*/ 702469 w 969169"/>
              <a:gd name="connsiteY9" fmla="*/ 407193 h 502443"/>
              <a:gd name="connsiteX10" fmla="*/ 962025 w 969169"/>
              <a:gd name="connsiteY10" fmla="*/ 407193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704850 w 969169"/>
              <a:gd name="connsiteY8" fmla="*/ 342900 h 502443"/>
              <a:gd name="connsiteX9" fmla="*/ 702469 w 969169"/>
              <a:gd name="connsiteY9" fmla="*/ 407193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704850 w 969169"/>
              <a:gd name="connsiteY8" fmla="*/ 342900 h 502443"/>
              <a:gd name="connsiteX9" fmla="*/ 702469 w 969169"/>
              <a:gd name="connsiteY9" fmla="*/ 407193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704850 w 969169"/>
              <a:gd name="connsiteY8" fmla="*/ 342900 h 502443"/>
              <a:gd name="connsiteX9" fmla="*/ 702469 w 969169"/>
              <a:gd name="connsiteY9" fmla="*/ 407193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704850 w 969169"/>
              <a:gd name="connsiteY8" fmla="*/ 342900 h 502443"/>
              <a:gd name="connsiteX9" fmla="*/ 698500 w 969169"/>
              <a:gd name="connsiteY9" fmla="*/ 400050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698500 w 969169"/>
              <a:gd name="connsiteY8" fmla="*/ 349250 h 502443"/>
              <a:gd name="connsiteX9" fmla="*/ 698500 w 969169"/>
              <a:gd name="connsiteY9" fmla="*/ 400050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698500 w 969169"/>
              <a:gd name="connsiteY8" fmla="*/ 349250 h 502443"/>
              <a:gd name="connsiteX9" fmla="*/ 698500 w 969169"/>
              <a:gd name="connsiteY9" fmla="*/ 400050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  <a:gd name="connsiteX0" fmla="*/ 2381 w 969169"/>
              <a:gd name="connsiteY0" fmla="*/ 161925 h 502443"/>
              <a:gd name="connsiteX1" fmla="*/ 0 w 969169"/>
              <a:gd name="connsiteY1" fmla="*/ 0 h 502443"/>
              <a:gd name="connsiteX2" fmla="*/ 271463 w 969169"/>
              <a:gd name="connsiteY2" fmla="*/ 0 h 502443"/>
              <a:gd name="connsiteX3" fmla="*/ 271463 w 969169"/>
              <a:gd name="connsiteY3" fmla="*/ 138112 h 502443"/>
              <a:gd name="connsiteX4" fmla="*/ 700088 w 969169"/>
              <a:gd name="connsiteY4" fmla="*/ 138112 h 502443"/>
              <a:gd name="connsiteX5" fmla="*/ 700088 w 969169"/>
              <a:gd name="connsiteY5" fmla="*/ 247650 h 502443"/>
              <a:gd name="connsiteX6" fmla="*/ 800100 w 969169"/>
              <a:gd name="connsiteY6" fmla="*/ 245268 h 502443"/>
              <a:gd name="connsiteX7" fmla="*/ 800100 w 969169"/>
              <a:gd name="connsiteY7" fmla="*/ 345281 h 502443"/>
              <a:gd name="connsiteX8" fmla="*/ 698500 w 969169"/>
              <a:gd name="connsiteY8" fmla="*/ 349250 h 502443"/>
              <a:gd name="connsiteX9" fmla="*/ 698500 w 969169"/>
              <a:gd name="connsiteY9" fmla="*/ 400050 h 502443"/>
              <a:gd name="connsiteX10" fmla="*/ 968375 w 969169"/>
              <a:gd name="connsiteY10" fmla="*/ 400050 h 502443"/>
              <a:gd name="connsiteX11" fmla="*/ 968375 w 969169"/>
              <a:gd name="connsiteY11" fmla="*/ 502443 h 502443"/>
              <a:gd name="connsiteX12" fmla="*/ 904875 w 969169"/>
              <a:gd name="connsiteY12" fmla="*/ 502443 h 502443"/>
              <a:gd name="connsiteX13" fmla="*/ 904875 w 969169"/>
              <a:gd name="connsiteY13" fmla="*/ 464343 h 502443"/>
              <a:gd name="connsiteX14" fmla="*/ 607219 w 969169"/>
              <a:gd name="connsiteY14" fmla="*/ 461962 h 502443"/>
              <a:gd name="connsiteX15" fmla="*/ 490538 w 969169"/>
              <a:gd name="connsiteY15" fmla="*/ 464343 h 502443"/>
              <a:gd name="connsiteX16" fmla="*/ 490538 w 969169"/>
              <a:gd name="connsiteY16" fmla="*/ 444500 h 502443"/>
              <a:gd name="connsiteX17" fmla="*/ 280988 w 969169"/>
              <a:gd name="connsiteY17" fmla="*/ 444500 h 502443"/>
              <a:gd name="connsiteX18" fmla="*/ 288131 w 969169"/>
              <a:gd name="connsiteY18" fmla="*/ 471487 h 502443"/>
              <a:gd name="connsiteX19" fmla="*/ 345281 w 969169"/>
              <a:gd name="connsiteY19" fmla="*/ 469106 h 502443"/>
              <a:gd name="connsiteX20" fmla="*/ 345281 w 969169"/>
              <a:gd name="connsiteY20" fmla="*/ 500062 h 502443"/>
              <a:gd name="connsiteX21" fmla="*/ 188119 w 969169"/>
              <a:gd name="connsiteY21" fmla="*/ 500062 h 502443"/>
              <a:gd name="connsiteX22" fmla="*/ 185738 w 969169"/>
              <a:gd name="connsiteY22" fmla="*/ 297656 h 502443"/>
              <a:gd name="connsiteX23" fmla="*/ 159544 w 969169"/>
              <a:gd name="connsiteY23" fmla="*/ 297656 h 502443"/>
              <a:gd name="connsiteX24" fmla="*/ 159544 w 969169"/>
              <a:gd name="connsiteY24" fmla="*/ 221456 h 502443"/>
              <a:gd name="connsiteX25" fmla="*/ 40481 w 969169"/>
              <a:gd name="connsiteY25" fmla="*/ 221456 h 502443"/>
              <a:gd name="connsiteX26" fmla="*/ 2381 w 969169"/>
              <a:gd name="connsiteY26" fmla="*/ 161925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69169" h="502443">
                <a:moveTo>
                  <a:pt x="2381" y="161925"/>
                </a:moveTo>
                <a:cubicBezTo>
                  <a:pt x="1587" y="107950"/>
                  <a:pt x="794" y="53975"/>
                  <a:pt x="0" y="0"/>
                </a:cubicBezTo>
                <a:lnTo>
                  <a:pt x="271463" y="0"/>
                </a:lnTo>
                <a:lnTo>
                  <a:pt x="271463" y="138112"/>
                </a:lnTo>
                <a:lnTo>
                  <a:pt x="700088" y="138112"/>
                </a:lnTo>
                <a:lnTo>
                  <a:pt x="700088" y="247650"/>
                </a:lnTo>
                <a:lnTo>
                  <a:pt x="800100" y="245268"/>
                </a:lnTo>
                <a:lnTo>
                  <a:pt x="800100" y="345281"/>
                </a:lnTo>
                <a:lnTo>
                  <a:pt x="698500" y="349250"/>
                </a:lnTo>
                <a:cubicBezTo>
                  <a:pt x="697706" y="370681"/>
                  <a:pt x="699294" y="378619"/>
                  <a:pt x="698500" y="400050"/>
                </a:cubicBezTo>
                <a:lnTo>
                  <a:pt x="968375" y="400050"/>
                </a:lnTo>
                <a:cubicBezTo>
                  <a:pt x="967581" y="431800"/>
                  <a:pt x="969169" y="470693"/>
                  <a:pt x="968375" y="502443"/>
                </a:cubicBezTo>
                <a:lnTo>
                  <a:pt x="904875" y="502443"/>
                </a:lnTo>
                <a:lnTo>
                  <a:pt x="904875" y="464343"/>
                </a:lnTo>
                <a:lnTo>
                  <a:pt x="607219" y="461962"/>
                </a:lnTo>
                <a:lnTo>
                  <a:pt x="490538" y="464343"/>
                </a:lnTo>
                <a:lnTo>
                  <a:pt x="490538" y="444500"/>
                </a:lnTo>
                <a:lnTo>
                  <a:pt x="280988" y="444500"/>
                </a:lnTo>
                <a:lnTo>
                  <a:pt x="288131" y="471487"/>
                </a:lnTo>
                <a:lnTo>
                  <a:pt x="345281" y="469106"/>
                </a:lnTo>
                <a:lnTo>
                  <a:pt x="345281" y="500062"/>
                </a:lnTo>
                <a:lnTo>
                  <a:pt x="188119" y="500062"/>
                </a:lnTo>
                <a:cubicBezTo>
                  <a:pt x="187325" y="432593"/>
                  <a:pt x="186532" y="365125"/>
                  <a:pt x="185738" y="297656"/>
                </a:cubicBezTo>
                <a:lnTo>
                  <a:pt x="159544" y="297656"/>
                </a:lnTo>
                <a:lnTo>
                  <a:pt x="159544" y="221456"/>
                </a:lnTo>
                <a:lnTo>
                  <a:pt x="40481" y="221456"/>
                </a:lnTo>
                <a:lnTo>
                  <a:pt x="2381" y="161925"/>
                </a:lnTo>
                <a:close/>
              </a:path>
            </a:pathLst>
          </a:cu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1" dirty="0">
                <a:solidFill>
                  <a:schemeClr val="tx1"/>
                </a:solidFill>
              </a:rPr>
              <a:t>BEECHEY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" b="1" dirty="0">
                <a:solidFill>
                  <a:schemeClr val="tx1"/>
                </a:solidFill>
              </a:rPr>
              <a:t> POINT UNIT</a:t>
            </a:r>
          </a:p>
        </p:txBody>
      </p:sp>
      <p:sp>
        <p:nvSpPr>
          <p:cNvPr id="7048" name="Freeform 7047"/>
          <p:cNvSpPr/>
          <p:nvPr/>
        </p:nvSpPr>
        <p:spPr>
          <a:xfrm>
            <a:off x="2900363" y="1287463"/>
            <a:ext cx="593725" cy="309562"/>
          </a:xfrm>
          <a:custGeom>
            <a:avLst/>
            <a:gdLst>
              <a:gd name="connsiteX0" fmla="*/ 390525 w 592931"/>
              <a:gd name="connsiteY0" fmla="*/ 454819 h 457200"/>
              <a:gd name="connsiteX1" fmla="*/ 388143 w 592931"/>
              <a:gd name="connsiteY1" fmla="*/ 209550 h 457200"/>
              <a:gd name="connsiteX2" fmla="*/ 461962 w 592931"/>
              <a:gd name="connsiteY2" fmla="*/ 209550 h 457200"/>
              <a:gd name="connsiteX3" fmla="*/ 461962 w 592931"/>
              <a:gd name="connsiteY3" fmla="*/ 140494 h 457200"/>
              <a:gd name="connsiteX4" fmla="*/ 592931 w 592931"/>
              <a:gd name="connsiteY4" fmla="*/ 140494 h 457200"/>
              <a:gd name="connsiteX5" fmla="*/ 590550 w 592931"/>
              <a:gd name="connsiteY5" fmla="*/ 0 h 457200"/>
              <a:gd name="connsiteX6" fmla="*/ 369093 w 592931"/>
              <a:gd name="connsiteY6" fmla="*/ 2382 h 457200"/>
              <a:gd name="connsiteX7" fmla="*/ 369093 w 592931"/>
              <a:gd name="connsiteY7" fmla="*/ 45244 h 457200"/>
              <a:gd name="connsiteX8" fmla="*/ 0 w 592931"/>
              <a:gd name="connsiteY8" fmla="*/ 45244 h 457200"/>
              <a:gd name="connsiteX9" fmla="*/ 0 w 592931"/>
              <a:gd name="connsiteY9" fmla="*/ 140494 h 457200"/>
              <a:gd name="connsiteX10" fmla="*/ 116681 w 592931"/>
              <a:gd name="connsiteY10" fmla="*/ 140494 h 457200"/>
              <a:gd name="connsiteX11" fmla="*/ 116681 w 592931"/>
              <a:gd name="connsiteY11" fmla="*/ 457200 h 457200"/>
              <a:gd name="connsiteX12" fmla="*/ 390525 w 592931"/>
              <a:gd name="connsiteY12" fmla="*/ 454819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92931" h="457200">
                <a:moveTo>
                  <a:pt x="390525" y="454819"/>
                </a:moveTo>
                <a:lnTo>
                  <a:pt x="388143" y="209550"/>
                </a:lnTo>
                <a:lnTo>
                  <a:pt x="461962" y="209550"/>
                </a:lnTo>
                <a:lnTo>
                  <a:pt x="461962" y="140494"/>
                </a:lnTo>
                <a:lnTo>
                  <a:pt x="592931" y="140494"/>
                </a:lnTo>
                <a:cubicBezTo>
                  <a:pt x="592137" y="93663"/>
                  <a:pt x="591344" y="46831"/>
                  <a:pt x="590550" y="0"/>
                </a:cubicBezTo>
                <a:lnTo>
                  <a:pt x="369093" y="2382"/>
                </a:lnTo>
                <a:lnTo>
                  <a:pt x="369093" y="45244"/>
                </a:lnTo>
                <a:lnTo>
                  <a:pt x="0" y="45244"/>
                </a:lnTo>
                <a:lnTo>
                  <a:pt x="0" y="140494"/>
                </a:lnTo>
                <a:lnTo>
                  <a:pt x="116681" y="140494"/>
                </a:lnTo>
                <a:lnTo>
                  <a:pt x="116681" y="457200"/>
                </a:lnTo>
                <a:lnTo>
                  <a:pt x="390525" y="454819"/>
                </a:lnTo>
                <a:close/>
              </a:path>
            </a:pathLst>
          </a:cu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49" name="Freeform 7048"/>
          <p:cNvSpPr/>
          <p:nvPr/>
        </p:nvSpPr>
        <p:spPr>
          <a:xfrm>
            <a:off x="2589213" y="1341438"/>
            <a:ext cx="482600" cy="558800"/>
          </a:xfrm>
          <a:custGeom>
            <a:avLst/>
            <a:gdLst>
              <a:gd name="connsiteX0" fmla="*/ 328612 w 333375"/>
              <a:gd name="connsiteY0" fmla="*/ 152400 h 559594"/>
              <a:gd name="connsiteX1" fmla="*/ 326231 w 333375"/>
              <a:gd name="connsiteY1" fmla="*/ 376237 h 559594"/>
              <a:gd name="connsiteX2" fmla="*/ 328612 w 333375"/>
              <a:gd name="connsiteY2" fmla="*/ 409575 h 559594"/>
              <a:gd name="connsiteX3" fmla="*/ 147637 w 333375"/>
              <a:gd name="connsiteY3" fmla="*/ 411956 h 559594"/>
              <a:gd name="connsiteX4" fmla="*/ 147637 w 333375"/>
              <a:gd name="connsiteY4" fmla="*/ 559594 h 559594"/>
              <a:gd name="connsiteX5" fmla="*/ 0 w 333375"/>
              <a:gd name="connsiteY5" fmla="*/ 559594 h 559594"/>
              <a:gd name="connsiteX6" fmla="*/ 0 w 333375"/>
              <a:gd name="connsiteY6" fmla="*/ 38100 h 559594"/>
              <a:gd name="connsiteX7" fmla="*/ 45243 w 333375"/>
              <a:gd name="connsiteY7" fmla="*/ 38100 h 559594"/>
              <a:gd name="connsiteX8" fmla="*/ 45243 w 333375"/>
              <a:gd name="connsiteY8" fmla="*/ 0 h 559594"/>
              <a:gd name="connsiteX9" fmla="*/ 214312 w 333375"/>
              <a:gd name="connsiteY9" fmla="*/ 0 h 559594"/>
              <a:gd name="connsiteX10" fmla="*/ 214312 w 333375"/>
              <a:gd name="connsiteY10" fmla="*/ 35719 h 559594"/>
              <a:gd name="connsiteX11" fmla="*/ 333375 w 333375"/>
              <a:gd name="connsiteY11" fmla="*/ 35719 h 559594"/>
              <a:gd name="connsiteX12" fmla="*/ 328612 w 333375"/>
              <a:gd name="connsiteY12" fmla="*/ 152400 h 559594"/>
              <a:gd name="connsiteX0" fmla="*/ 328612 w 333375"/>
              <a:gd name="connsiteY0" fmla="*/ 152400 h 559594"/>
              <a:gd name="connsiteX1" fmla="*/ 326231 w 333375"/>
              <a:gd name="connsiteY1" fmla="*/ 376237 h 559594"/>
              <a:gd name="connsiteX2" fmla="*/ 328612 w 333375"/>
              <a:gd name="connsiteY2" fmla="*/ 409575 h 559594"/>
              <a:gd name="connsiteX3" fmla="*/ 206165 w 333375"/>
              <a:gd name="connsiteY3" fmla="*/ 415131 h 559594"/>
              <a:gd name="connsiteX4" fmla="*/ 147637 w 333375"/>
              <a:gd name="connsiteY4" fmla="*/ 559594 h 559594"/>
              <a:gd name="connsiteX5" fmla="*/ 0 w 333375"/>
              <a:gd name="connsiteY5" fmla="*/ 559594 h 559594"/>
              <a:gd name="connsiteX6" fmla="*/ 0 w 333375"/>
              <a:gd name="connsiteY6" fmla="*/ 38100 h 559594"/>
              <a:gd name="connsiteX7" fmla="*/ 45243 w 333375"/>
              <a:gd name="connsiteY7" fmla="*/ 38100 h 559594"/>
              <a:gd name="connsiteX8" fmla="*/ 45243 w 333375"/>
              <a:gd name="connsiteY8" fmla="*/ 0 h 559594"/>
              <a:gd name="connsiteX9" fmla="*/ 214312 w 333375"/>
              <a:gd name="connsiteY9" fmla="*/ 0 h 559594"/>
              <a:gd name="connsiteX10" fmla="*/ 214312 w 333375"/>
              <a:gd name="connsiteY10" fmla="*/ 35719 h 559594"/>
              <a:gd name="connsiteX11" fmla="*/ 333375 w 333375"/>
              <a:gd name="connsiteY11" fmla="*/ 35719 h 559594"/>
              <a:gd name="connsiteX12" fmla="*/ 328612 w 333375"/>
              <a:gd name="connsiteY12" fmla="*/ 152400 h 559594"/>
              <a:gd name="connsiteX0" fmla="*/ 328612 w 333375"/>
              <a:gd name="connsiteY0" fmla="*/ 152400 h 559594"/>
              <a:gd name="connsiteX1" fmla="*/ 326231 w 333375"/>
              <a:gd name="connsiteY1" fmla="*/ 376237 h 559594"/>
              <a:gd name="connsiteX2" fmla="*/ 328612 w 333375"/>
              <a:gd name="connsiteY2" fmla="*/ 409575 h 559594"/>
              <a:gd name="connsiteX3" fmla="*/ 206165 w 333375"/>
              <a:gd name="connsiteY3" fmla="*/ 415131 h 559594"/>
              <a:gd name="connsiteX4" fmla="*/ 206165 w 333375"/>
              <a:gd name="connsiteY4" fmla="*/ 559594 h 559594"/>
              <a:gd name="connsiteX5" fmla="*/ 0 w 333375"/>
              <a:gd name="connsiteY5" fmla="*/ 559594 h 559594"/>
              <a:gd name="connsiteX6" fmla="*/ 0 w 333375"/>
              <a:gd name="connsiteY6" fmla="*/ 38100 h 559594"/>
              <a:gd name="connsiteX7" fmla="*/ 45243 w 333375"/>
              <a:gd name="connsiteY7" fmla="*/ 38100 h 559594"/>
              <a:gd name="connsiteX8" fmla="*/ 45243 w 333375"/>
              <a:gd name="connsiteY8" fmla="*/ 0 h 559594"/>
              <a:gd name="connsiteX9" fmla="*/ 214312 w 333375"/>
              <a:gd name="connsiteY9" fmla="*/ 0 h 559594"/>
              <a:gd name="connsiteX10" fmla="*/ 214312 w 333375"/>
              <a:gd name="connsiteY10" fmla="*/ 35719 h 559594"/>
              <a:gd name="connsiteX11" fmla="*/ 333375 w 333375"/>
              <a:gd name="connsiteY11" fmla="*/ 35719 h 559594"/>
              <a:gd name="connsiteX12" fmla="*/ 328612 w 333375"/>
              <a:gd name="connsiteY12" fmla="*/ 152400 h 559594"/>
              <a:gd name="connsiteX0" fmla="*/ 328612 w 349020"/>
              <a:gd name="connsiteY0" fmla="*/ 152400 h 559594"/>
              <a:gd name="connsiteX1" fmla="*/ 328612 w 349020"/>
              <a:gd name="connsiteY1" fmla="*/ 409575 h 559594"/>
              <a:gd name="connsiteX2" fmla="*/ 206165 w 349020"/>
              <a:gd name="connsiteY2" fmla="*/ 415131 h 559594"/>
              <a:gd name="connsiteX3" fmla="*/ 206165 w 349020"/>
              <a:gd name="connsiteY3" fmla="*/ 559594 h 559594"/>
              <a:gd name="connsiteX4" fmla="*/ 0 w 349020"/>
              <a:gd name="connsiteY4" fmla="*/ 559594 h 559594"/>
              <a:gd name="connsiteX5" fmla="*/ 0 w 349020"/>
              <a:gd name="connsiteY5" fmla="*/ 38100 h 559594"/>
              <a:gd name="connsiteX6" fmla="*/ 45243 w 349020"/>
              <a:gd name="connsiteY6" fmla="*/ 38100 h 559594"/>
              <a:gd name="connsiteX7" fmla="*/ 45243 w 349020"/>
              <a:gd name="connsiteY7" fmla="*/ 0 h 559594"/>
              <a:gd name="connsiteX8" fmla="*/ 214312 w 349020"/>
              <a:gd name="connsiteY8" fmla="*/ 0 h 559594"/>
              <a:gd name="connsiteX9" fmla="*/ 214312 w 349020"/>
              <a:gd name="connsiteY9" fmla="*/ 35719 h 559594"/>
              <a:gd name="connsiteX10" fmla="*/ 333375 w 349020"/>
              <a:gd name="connsiteY10" fmla="*/ 35719 h 559594"/>
              <a:gd name="connsiteX11" fmla="*/ 328612 w 349020"/>
              <a:gd name="connsiteY11" fmla="*/ 152400 h 559594"/>
              <a:gd name="connsiteX0" fmla="*/ 328612 w 333375"/>
              <a:gd name="connsiteY0" fmla="*/ 152400 h 559594"/>
              <a:gd name="connsiteX1" fmla="*/ 328612 w 333375"/>
              <a:gd name="connsiteY1" fmla="*/ 409575 h 559594"/>
              <a:gd name="connsiteX2" fmla="*/ 206165 w 333375"/>
              <a:gd name="connsiteY2" fmla="*/ 415131 h 559594"/>
              <a:gd name="connsiteX3" fmla="*/ 206165 w 333375"/>
              <a:gd name="connsiteY3" fmla="*/ 559594 h 559594"/>
              <a:gd name="connsiteX4" fmla="*/ 0 w 333375"/>
              <a:gd name="connsiteY4" fmla="*/ 559594 h 559594"/>
              <a:gd name="connsiteX5" fmla="*/ 0 w 333375"/>
              <a:gd name="connsiteY5" fmla="*/ 38100 h 559594"/>
              <a:gd name="connsiteX6" fmla="*/ 45243 w 333375"/>
              <a:gd name="connsiteY6" fmla="*/ 38100 h 559594"/>
              <a:gd name="connsiteX7" fmla="*/ 45243 w 333375"/>
              <a:gd name="connsiteY7" fmla="*/ 0 h 559594"/>
              <a:gd name="connsiteX8" fmla="*/ 214312 w 333375"/>
              <a:gd name="connsiteY8" fmla="*/ 0 h 559594"/>
              <a:gd name="connsiteX9" fmla="*/ 214312 w 333375"/>
              <a:gd name="connsiteY9" fmla="*/ 35719 h 559594"/>
              <a:gd name="connsiteX10" fmla="*/ 333375 w 333375"/>
              <a:gd name="connsiteY10" fmla="*/ 35719 h 559594"/>
              <a:gd name="connsiteX11" fmla="*/ 328612 w 333375"/>
              <a:gd name="connsiteY11" fmla="*/ 152400 h 559594"/>
              <a:gd name="connsiteX0" fmla="*/ 333375 w 333375"/>
              <a:gd name="connsiteY0" fmla="*/ 35719 h 559594"/>
              <a:gd name="connsiteX1" fmla="*/ 328612 w 333375"/>
              <a:gd name="connsiteY1" fmla="*/ 409575 h 559594"/>
              <a:gd name="connsiteX2" fmla="*/ 206165 w 333375"/>
              <a:gd name="connsiteY2" fmla="*/ 415131 h 559594"/>
              <a:gd name="connsiteX3" fmla="*/ 206165 w 333375"/>
              <a:gd name="connsiteY3" fmla="*/ 559594 h 559594"/>
              <a:gd name="connsiteX4" fmla="*/ 0 w 333375"/>
              <a:gd name="connsiteY4" fmla="*/ 559594 h 559594"/>
              <a:gd name="connsiteX5" fmla="*/ 0 w 333375"/>
              <a:gd name="connsiteY5" fmla="*/ 38100 h 559594"/>
              <a:gd name="connsiteX6" fmla="*/ 45243 w 333375"/>
              <a:gd name="connsiteY6" fmla="*/ 38100 h 559594"/>
              <a:gd name="connsiteX7" fmla="*/ 45243 w 333375"/>
              <a:gd name="connsiteY7" fmla="*/ 0 h 559594"/>
              <a:gd name="connsiteX8" fmla="*/ 214312 w 333375"/>
              <a:gd name="connsiteY8" fmla="*/ 0 h 559594"/>
              <a:gd name="connsiteX9" fmla="*/ 214312 w 333375"/>
              <a:gd name="connsiteY9" fmla="*/ 35719 h 559594"/>
              <a:gd name="connsiteX10" fmla="*/ 333375 w 333375"/>
              <a:gd name="connsiteY10" fmla="*/ 35719 h 559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333375" h="559594">
                <a:moveTo>
                  <a:pt x="333375" y="35719"/>
                </a:moveTo>
                <a:cubicBezTo>
                  <a:pt x="331787" y="160338"/>
                  <a:pt x="330200" y="284956"/>
                  <a:pt x="328612" y="409575"/>
                </a:cubicBezTo>
                <a:lnTo>
                  <a:pt x="206165" y="415131"/>
                </a:lnTo>
                <a:lnTo>
                  <a:pt x="206165" y="559594"/>
                </a:lnTo>
                <a:lnTo>
                  <a:pt x="0" y="559594"/>
                </a:lnTo>
                <a:lnTo>
                  <a:pt x="0" y="38100"/>
                </a:lnTo>
                <a:lnTo>
                  <a:pt x="45243" y="38100"/>
                </a:lnTo>
                <a:lnTo>
                  <a:pt x="45243" y="0"/>
                </a:lnTo>
                <a:lnTo>
                  <a:pt x="214312" y="0"/>
                </a:lnTo>
                <a:lnTo>
                  <a:pt x="214312" y="35719"/>
                </a:lnTo>
                <a:lnTo>
                  <a:pt x="333375" y="35719"/>
                </a:lnTo>
                <a:close/>
              </a:path>
            </a:pathLst>
          </a:custGeom>
          <a:solidFill>
            <a:srgbClr val="00B0F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487" name="TextBox 7049"/>
          <p:cNvSpPr txBox="1">
            <a:spLocks noChangeArrowheads="1"/>
          </p:cNvSpPr>
          <p:nvPr/>
        </p:nvSpPr>
        <p:spPr bwMode="auto">
          <a:xfrm>
            <a:off x="3200400" y="1063625"/>
            <a:ext cx="96837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800" b="1">
                <a:latin typeface="Calibri" charset="0"/>
              </a:rPr>
              <a:t>NIKAITCHUQ UNIT</a:t>
            </a:r>
          </a:p>
        </p:txBody>
      </p:sp>
      <p:sp>
        <p:nvSpPr>
          <p:cNvPr id="20488" name="TextBox 7050"/>
          <p:cNvSpPr txBox="1">
            <a:spLocks noChangeArrowheads="1"/>
          </p:cNvSpPr>
          <p:nvPr/>
        </p:nvSpPr>
        <p:spPr bwMode="auto">
          <a:xfrm>
            <a:off x="2030413" y="1143000"/>
            <a:ext cx="9413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800" b="1">
                <a:latin typeface="Calibri" charset="0"/>
              </a:rPr>
              <a:t>OOOGURUK UNIT</a:t>
            </a:r>
          </a:p>
        </p:txBody>
      </p:sp>
      <p:sp>
        <p:nvSpPr>
          <p:cNvPr id="7052" name="Freeform 7051"/>
          <p:cNvSpPr/>
          <p:nvPr/>
        </p:nvSpPr>
        <p:spPr>
          <a:xfrm>
            <a:off x="6307138" y="2371725"/>
            <a:ext cx="273050" cy="192088"/>
          </a:xfrm>
          <a:custGeom>
            <a:avLst/>
            <a:gdLst>
              <a:gd name="connsiteX0" fmla="*/ 0 w 271463"/>
              <a:gd name="connsiteY0" fmla="*/ 0 h 192881"/>
              <a:gd name="connsiteX1" fmla="*/ 254794 w 271463"/>
              <a:gd name="connsiteY1" fmla="*/ 0 h 192881"/>
              <a:gd name="connsiteX2" fmla="*/ 271463 w 271463"/>
              <a:gd name="connsiteY2" fmla="*/ 90488 h 192881"/>
              <a:gd name="connsiteX3" fmla="*/ 178594 w 271463"/>
              <a:gd name="connsiteY3" fmla="*/ 192881 h 192881"/>
              <a:gd name="connsiteX4" fmla="*/ 11907 w 271463"/>
              <a:gd name="connsiteY4" fmla="*/ 138113 h 192881"/>
              <a:gd name="connsiteX5" fmla="*/ 0 w 271463"/>
              <a:gd name="connsiteY5" fmla="*/ 0 h 19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1463" h="192881">
                <a:moveTo>
                  <a:pt x="0" y="0"/>
                </a:moveTo>
                <a:lnTo>
                  <a:pt x="254794" y="0"/>
                </a:lnTo>
                <a:lnTo>
                  <a:pt x="271463" y="90488"/>
                </a:lnTo>
                <a:lnTo>
                  <a:pt x="178594" y="192881"/>
                </a:lnTo>
                <a:lnTo>
                  <a:pt x="11907" y="138113"/>
                </a:lnTo>
                <a:lnTo>
                  <a:pt x="0" y="0"/>
                </a:lnTo>
                <a:close/>
              </a:path>
            </a:pathLst>
          </a:custGeom>
          <a:solidFill>
            <a:srgbClr val="39F52B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">
                <a:solidFill>
                  <a:schemeClr val="tx1"/>
                </a:solidFill>
              </a:ln>
            </a:endParaRPr>
          </a:p>
        </p:txBody>
      </p:sp>
      <p:sp>
        <p:nvSpPr>
          <p:cNvPr id="20490" name="TextBox 7052"/>
          <p:cNvSpPr txBox="1">
            <a:spLocks noChangeArrowheads="1"/>
          </p:cNvSpPr>
          <p:nvPr/>
        </p:nvSpPr>
        <p:spPr bwMode="auto">
          <a:xfrm>
            <a:off x="6553200" y="2209800"/>
            <a:ext cx="7604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800" b="1">
                <a:latin typeface="Calibri" charset="0"/>
              </a:rPr>
              <a:t>LIBERTY UNIT</a:t>
            </a:r>
          </a:p>
        </p:txBody>
      </p:sp>
      <p:sp>
        <p:nvSpPr>
          <p:cNvPr id="7054" name="TextBox 7053"/>
          <p:cNvSpPr txBox="1"/>
          <p:nvPr/>
        </p:nvSpPr>
        <p:spPr>
          <a:xfrm>
            <a:off x="196850" y="4406900"/>
            <a:ext cx="2295525" cy="29543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+mn-lt"/>
                <a:ea typeface="+mn-ea"/>
                <a:cs typeface="+mn-cs"/>
              </a:rPr>
              <a:t>Western – 94,142 acres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latin typeface="+mn-lt"/>
                <a:ea typeface="+mn-ea"/>
                <a:cs typeface="+mn-cs"/>
              </a:rPr>
              <a:t>Activity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220 sq. mi. new 3 – D seismic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Drilled Kuparuk test &amp; discovery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latin typeface="+mn-lt"/>
                <a:ea typeface="+mn-ea"/>
                <a:cs typeface="+mn-cs"/>
              </a:rPr>
              <a:t>Plan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latin typeface="+mn-lt"/>
                <a:ea typeface="+mn-ea"/>
                <a:cs typeface="+mn-cs"/>
              </a:rPr>
              <a:t>Drill </a:t>
            </a:r>
            <a:r>
              <a:rPr lang="en-US" sz="1050" dirty="0">
                <a:latin typeface="+mn-lt"/>
                <a:ea typeface="+mn-ea"/>
                <a:cs typeface="+mn-cs"/>
              </a:rPr>
              <a:t>North Tarn Brookian/Kuparuk test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Progress 3D seismic and prospects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Exploit resource plays in area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+mn-lt"/>
              <a:ea typeface="+mn-ea"/>
              <a:cs typeface="+mn-cs"/>
            </a:endParaRPr>
          </a:p>
        </p:txBody>
      </p:sp>
      <p:sp>
        <p:nvSpPr>
          <p:cNvPr id="7055" name="TextBox 7054"/>
          <p:cNvSpPr txBox="1"/>
          <p:nvPr/>
        </p:nvSpPr>
        <p:spPr>
          <a:xfrm>
            <a:off x="2835275" y="4406900"/>
            <a:ext cx="2859088" cy="2239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latin typeface="+mn-lt"/>
                <a:ea typeface="+mn-ea"/>
                <a:cs typeface="+mn-cs"/>
              </a:rPr>
              <a:t>Central – 52,878 acres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latin typeface="+mn-lt"/>
                <a:ea typeface="+mn-ea"/>
                <a:cs typeface="+mn-cs"/>
              </a:rPr>
              <a:t>Activity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130 sq. mi. new 3 – D seismic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Drilled Ivishak, Sag River &amp; Kuparuk tests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Ivishak &amp; Sag River discoveries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Formed Beechey Point Unit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Acquired Pete’s Wicked discovery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050" dirty="0">
              <a:latin typeface="+mn-lt"/>
              <a:ea typeface="+mn-ea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latin typeface="+mn-lt"/>
                <a:ea typeface="+mn-ea"/>
                <a:cs typeface="+mn-cs"/>
              </a:rPr>
              <a:t>Plan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b="1" dirty="0">
                <a:latin typeface="+mn-lt"/>
                <a:ea typeface="+mn-ea"/>
                <a:cs typeface="+mn-cs"/>
              </a:rPr>
              <a:t>Drill </a:t>
            </a:r>
            <a:r>
              <a:rPr lang="en-US" sz="1050" dirty="0">
                <a:latin typeface="+mn-lt"/>
                <a:ea typeface="+mn-ea"/>
                <a:cs typeface="+mn-cs"/>
              </a:rPr>
              <a:t>East Shore Kuparuk formation test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Progress Plan of Development of known reserves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50" dirty="0">
                <a:latin typeface="+mn-lt"/>
                <a:ea typeface="+mn-ea"/>
                <a:cs typeface="+mn-cs"/>
              </a:rPr>
              <a:t>Obtain approval of development sanctioning</a:t>
            </a:r>
          </a:p>
        </p:txBody>
      </p:sp>
      <p:sp>
        <p:nvSpPr>
          <p:cNvPr id="20493" name="TextBox 7055"/>
          <p:cNvSpPr txBox="1">
            <a:spLocks noChangeArrowheads="1"/>
          </p:cNvSpPr>
          <p:nvPr/>
        </p:nvSpPr>
        <p:spPr bwMode="auto">
          <a:xfrm>
            <a:off x="6553200" y="4419600"/>
            <a:ext cx="2090738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>
                <a:latin typeface="Calibri" charset="0"/>
              </a:rPr>
              <a:t>Eastern – 89,800 acres</a:t>
            </a:r>
          </a:p>
          <a:p>
            <a:pPr algn="ctr"/>
            <a:endParaRPr lang="en-US" sz="1200" b="1">
              <a:latin typeface="Calibri" charset="0"/>
            </a:endParaRPr>
          </a:p>
          <a:p>
            <a:pPr algn="ctr"/>
            <a:r>
              <a:rPr lang="en-US" sz="1000" b="1">
                <a:latin typeface="Calibri" charset="0"/>
              </a:rPr>
              <a:t>Activity</a:t>
            </a:r>
          </a:p>
          <a:p>
            <a:pPr algn="ctr"/>
            <a:r>
              <a:rPr lang="en-US" sz="1000">
                <a:latin typeface="Calibri" charset="0"/>
              </a:rPr>
              <a:t>Purchased area 2 – D lines</a:t>
            </a:r>
          </a:p>
          <a:p>
            <a:pPr algn="ctr"/>
            <a:endParaRPr lang="en-US" sz="1000">
              <a:latin typeface="Calibri" charset="0"/>
            </a:endParaRPr>
          </a:p>
          <a:p>
            <a:pPr algn="ctr"/>
            <a:endParaRPr lang="en-US" sz="1000">
              <a:latin typeface="Calibri" charset="0"/>
            </a:endParaRPr>
          </a:p>
          <a:p>
            <a:pPr algn="ctr"/>
            <a:endParaRPr lang="en-US" sz="1000" b="1">
              <a:latin typeface="Calibri" charset="0"/>
            </a:endParaRPr>
          </a:p>
          <a:p>
            <a:pPr algn="ctr"/>
            <a:endParaRPr lang="en-US" sz="1000" b="1">
              <a:latin typeface="Calibri" charset="0"/>
            </a:endParaRPr>
          </a:p>
          <a:p>
            <a:pPr algn="ctr"/>
            <a:endParaRPr lang="en-US" sz="1000" b="1">
              <a:latin typeface="Calibri" charset="0"/>
            </a:endParaRPr>
          </a:p>
          <a:p>
            <a:pPr algn="ctr"/>
            <a:r>
              <a:rPr lang="en-US" sz="1000" b="1">
                <a:latin typeface="Calibri" charset="0"/>
              </a:rPr>
              <a:t>Plan</a:t>
            </a:r>
          </a:p>
          <a:p>
            <a:pPr algn="ctr"/>
            <a:r>
              <a:rPr lang="en-US" sz="1000" b="1">
                <a:latin typeface="Calibri" charset="0"/>
              </a:rPr>
              <a:t>Acquire</a:t>
            </a:r>
            <a:r>
              <a:rPr lang="en-US" sz="1000">
                <a:latin typeface="Calibri" charset="0"/>
              </a:rPr>
              <a:t> 150 sq. miles of 3D seismic</a:t>
            </a:r>
          </a:p>
          <a:p>
            <a:pPr algn="ctr"/>
            <a:r>
              <a:rPr lang="en-US" sz="1000">
                <a:latin typeface="Calibri" charset="0"/>
              </a:rPr>
              <a:t>Looking for partner on Shoot-to-Earn</a:t>
            </a:r>
          </a:p>
          <a:p>
            <a:pPr algn="ctr"/>
            <a:r>
              <a:rPr lang="en-US" sz="1000">
                <a:latin typeface="Calibri" charset="0"/>
              </a:rPr>
              <a:t>Continue to progress 2D data</a:t>
            </a:r>
          </a:p>
          <a:p>
            <a:pPr algn="ctr"/>
            <a:r>
              <a:rPr lang="en-US" sz="1000">
                <a:latin typeface="Calibri" charset="0"/>
              </a:rPr>
              <a:t>Monitor Point Thomson activities</a:t>
            </a:r>
          </a:p>
          <a:p>
            <a:pPr algn="ctr"/>
            <a:endParaRPr lang="en-US" sz="1200" b="1">
              <a:latin typeface="Calibri" charset="0"/>
            </a:endParaRPr>
          </a:p>
          <a:p>
            <a:pPr algn="ctr"/>
            <a:endParaRPr lang="en-US" sz="1200" b="1">
              <a:latin typeface="Calibri" charset="0"/>
            </a:endParaRPr>
          </a:p>
        </p:txBody>
      </p:sp>
      <p:sp>
        <p:nvSpPr>
          <p:cNvPr id="20494" name="TextBox 7056"/>
          <p:cNvSpPr txBox="1">
            <a:spLocks noChangeArrowheads="1"/>
          </p:cNvSpPr>
          <p:nvPr/>
        </p:nvSpPr>
        <p:spPr bwMode="auto">
          <a:xfrm>
            <a:off x="2750815" y="3914775"/>
            <a:ext cx="3037535" cy="27699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b="1" dirty="0" smtClean="0">
                <a:latin typeface="Calibri" charset="0"/>
              </a:rPr>
              <a:t>AVCG/BRPC </a:t>
            </a:r>
            <a:r>
              <a:rPr lang="en-US" sz="1200" b="1" dirty="0">
                <a:latin typeface="Calibri" charset="0"/>
              </a:rPr>
              <a:t>Gross North Slope</a:t>
            </a:r>
            <a:r>
              <a:rPr lang="en-US" sz="1200" b="1" dirty="0" smtClean="0">
                <a:latin typeface="Calibri" charset="0"/>
              </a:rPr>
              <a:t> 240,000 </a:t>
            </a:r>
            <a:r>
              <a:rPr lang="en-US" sz="1200" b="1" dirty="0">
                <a:latin typeface="Calibri" charset="0"/>
              </a:rPr>
              <a:t>acres</a:t>
            </a:r>
          </a:p>
        </p:txBody>
      </p:sp>
      <p:sp>
        <p:nvSpPr>
          <p:cNvPr id="7058" name="Rectangle 7057"/>
          <p:cNvSpPr/>
          <p:nvPr/>
        </p:nvSpPr>
        <p:spPr>
          <a:xfrm>
            <a:off x="152400" y="762000"/>
            <a:ext cx="8763000" cy="36576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59" name="Rounded Rectangular Callout 7058"/>
          <p:cNvSpPr/>
          <p:nvPr/>
        </p:nvSpPr>
        <p:spPr>
          <a:xfrm>
            <a:off x="6324600" y="3581400"/>
            <a:ext cx="1219200" cy="685800"/>
          </a:xfrm>
          <a:prstGeom prst="wedgeRoundRectCallout">
            <a:avLst>
              <a:gd name="adj1" fmla="val 57040"/>
              <a:gd name="adj2" fmla="val -93294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Kemik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Ellesmerian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Franklinian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Syn-Rift Fault plays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060" name="Rounded Rectangular Callout 7059"/>
          <p:cNvSpPr/>
          <p:nvPr/>
        </p:nvSpPr>
        <p:spPr>
          <a:xfrm>
            <a:off x="5791200" y="1295400"/>
            <a:ext cx="1219200" cy="533400"/>
          </a:xfrm>
          <a:prstGeom prst="wedgeRoundRectCallout">
            <a:avLst>
              <a:gd name="adj1" fmla="val -134841"/>
              <a:gd name="adj2" fmla="val 7769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Ivishak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Sag River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Kuparuk “C” sands</a:t>
            </a:r>
          </a:p>
        </p:txBody>
      </p:sp>
      <p:sp>
        <p:nvSpPr>
          <p:cNvPr id="7061" name="Freeform 7060"/>
          <p:cNvSpPr/>
          <p:nvPr/>
        </p:nvSpPr>
        <p:spPr>
          <a:xfrm>
            <a:off x="1692275" y="2214563"/>
            <a:ext cx="782638" cy="930275"/>
          </a:xfrm>
          <a:custGeom>
            <a:avLst/>
            <a:gdLst>
              <a:gd name="connsiteX0" fmla="*/ 595312 w 795337"/>
              <a:gd name="connsiteY0" fmla="*/ 66675 h 1033462"/>
              <a:gd name="connsiteX1" fmla="*/ 652462 w 795337"/>
              <a:gd name="connsiteY1" fmla="*/ 66675 h 1033462"/>
              <a:gd name="connsiteX2" fmla="*/ 652462 w 795337"/>
              <a:gd name="connsiteY2" fmla="*/ 0 h 1033462"/>
              <a:gd name="connsiteX3" fmla="*/ 723900 w 795337"/>
              <a:gd name="connsiteY3" fmla="*/ 0 h 1033462"/>
              <a:gd name="connsiteX4" fmla="*/ 726281 w 795337"/>
              <a:gd name="connsiteY4" fmla="*/ 64294 h 1033462"/>
              <a:gd name="connsiteX5" fmla="*/ 792956 w 795337"/>
              <a:gd name="connsiteY5" fmla="*/ 64294 h 1033462"/>
              <a:gd name="connsiteX6" fmla="*/ 795337 w 795337"/>
              <a:gd name="connsiteY6" fmla="*/ 552450 h 1033462"/>
              <a:gd name="connsiteX7" fmla="*/ 604837 w 795337"/>
              <a:gd name="connsiteY7" fmla="*/ 552450 h 1033462"/>
              <a:gd name="connsiteX8" fmla="*/ 602456 w 795337"/>
              <a:gd name="connsiteY8" fmla="*/ 1033462 h 1033462"/>
              <a:gd name="connsiteX9" fmla="*/ 88106 w 795337"/>
              <a:gd name="connsiteY9" fmla="*/ 1033462 h 1033462"/>
              <a:gd name="connsiteX10" fmla="*/ 88106 w 795337"/>
              <a:gd name="connsiteY10" fmla="*/ 1033462 h 1033462"/>
              <a:gd name="connsiteX11" fmla="*/ 0 w 795337"/>
              <a:gd name="connsiteY11" fmla="*/ 964406 h 1033462"/>
              <a:gd name="connsiteX12" fmla="*/ 14287 w 795337"/>
              <a:gd name="connsiteY12" fmla="*/ 935831 h 1033462"/>
              <a:gd name="connsiteX13" fmla="*/ 59531 w 795337"/>
              <a:gd name="connsiteY13" fmla="*/ 940594 h 1033462"/>
              <a:gd name="connsiteX14" fmla="*/ 152400 w 795337"/>
              <a:gd name="connsiteY14" fmla="*/ 904875 h 1033462"/>
              <a:gd name="connsiteX15" fmla="*/ 209550 w 795337"/>
              <a:gd name="connsiteY15" fmla="*/ 862012 h 1033462"/>
              <a:gd name="connsiteX16" fmla="*/ 230981 w 795337"/>
              <a:gd name="connsiteY16" fmla="*/ 828675 h 1033462"/>
              <a:gd name="connsiteX17" fmla="*/ 316706 w 795337"/>
              <a:gd name="connsiteY17" fmla="*/ 752475 h 1033462"/>
              <a:gd name="connsiteX18" fmla="*/ 330994 w 795337"/>
              <a:gd name="connsiteY18" fmla="*/ 707231 h 1033462"/>
              <a:gd name="connsiteX19" fmla="*/ 338137 w 795337"/>
              <a:gd name="connsiteY19" fmla="*/ 535781 h 1033462"/>
              <a:gd name="connsiteX20" fmla="*/ 319087 w 795337"/>
              <a:gd name="connsiteY20" fmla="*/ 526256 h 1033462"/>
              <a:gd name="connsiteX21" fmla="*/ 266700 w 795337"/>
              <a:gd name="connsiteY21" fmla="*/ 540544 h 1033462"/>
              <a:gd name="connsiteX22" fmla="*/ 230981 w 795337"/>
              <a:gd name="connsiteY22" fmla="*/ 538162 h 1033462"/>
              <a:gd name="connsiteX23" fmla="*/ 226219 w 795337"/>
              <a:gd name="connsiteY23" fmla="*/ 490537 h 1033462"/>
              <a:gd name="connsiteX24" fmla="*/ 190500 w 795337"/>
              <a:gd name="connsiteY24" fmla="*/ 454819 h 1033462"/>
              <a:gd name="connsiteX25" fmla="*/ 471487 w 795337"/>
              <a:gd name="connsiteY25" fmla="*/ 454819 h 1033462"/>
              <a:gd name="connsiteX26" fmla="*/ 473869 w 795337"/>
              <a:gd name="connsiteY26" fmla="*/ 300037 h 1033462"/>
              <a:gd name="connsiteX27" fmla="*/ 592931 w 795337"/>
              <a:gd name="connsiteY27" fmla="*/ 300037 h 1033462"/>
              <a:gd name="connsiteX28" fmla="*/ 595312 w 795337"/>
              <a:gd name="connsiteY28" fmla="*/ 66675 h 1033462"/>
              <a:gd name="connsiteX0" fmla="*/ 595312 w 795337"/>
              <a:gd name="connsiteY0" fmla="*/ 66675 h 1033462"/>
              <a:gd name="connsiteX1" fmla="*/ 652462 w 795337"/>
              <a:gd name="connsiteY1" fmla="*/ 66675 h 1033462"/>
              <a:gd name="connsiteX2" fmla="*/ 652462 w 795337"/>
              <a:gd name="connsiteY2" fmla="*/ 0 h 1033462"/>
              <a:gd name="connsiteX3" fmla="*/ 726281 w 795337"/>
              <a:gd name="connsiteY3" fmla="*/ 64294 h 1033462"/>
              <a:gd name="connsiteX4" fmla="*/ 792956 w 795337"/>
              <a:gd name="connsiteY4" fmla="*/ 64294 h 1033462"/>
              <a:gd name="connsiteX5" fmla="*/ 795337 w 795337"/>
              <a:gd name="connsiteY5" fmla="*/ 552450 h 1033462"/>
              <a:gd name="connsiteX6" fmla="*/ 604837 w 795337"/>
              <a:gd name="connsiteY6" fmla="*/ 552450 h 1033462"/>
              <a:gd name="connsiteX7" fmla="*/ 602456 w 795337"/>
              <a:gd name="connsiteY7" fmla="*/ 1033462 h 1033462"/>
              <a:gd name="connsiteX8" fmla="*/ 88106 w 795337"/>
              <a:gd name="connsiteY8" fmla="*/ 1033462 h 1033462"/>
              <a:gd name="connsiteX9" fmla="*/ 88106 w 795337"/>
              <a:gd name="connsiteY9" fmla="*/ 1033462 h 1033462"/>
              <a:gd name="connsiteX10" fmla="*/ 0 w 795337"/>
              <a:gd name="connsiteY10" fmla="*/ 964406 h 1033462"/>
              <a:gd name="connsiteX11" fmla="*/ 14287 w 795337"/>
              <a:gd name="connsiteY11" fmla="*/ 935831 h 1033462"/>
              <a:gd name="connsiteX12" fmla="*/ 59531 w 795337"/>
              <a:gd name="connsiteY12" fmla="*/ 940594 h 1033462"/>
              <a:gd name="connsiteX13" fmla="*/ 152400 w 795337"/>
              <a:gd name="connsiteY13" fmla="*/ 904875 h 1033462"/>
              <a:gd name="connsiteX14" fmla="*/ 209550 w 795337"/>
              <a:gd name="connsiteY14" fmla="*/ 862012 h 1033462"/>
              <a:gd name="connsiteX15" fmla="*/ 230981 w 795337"/>
              <a:gd name="connsiteY15" fmla="*/ 828675 h 1033462"/>
              <a:gd name="connsiteX16" fmla="*/ 316706 w 795337"/>
              <a:gd name="connsiteY16" fmla="*/ 752475 h 1033462"/>
              <a:gd name="connsiteX17" fmla="*/ 330994 w 795337"/>
              <a:gd name="connsiteY17" fmla="*/ 707231 h 1033462"/>
              <a:gd name="connsiteX18" fmla="*/ 338137 w 795337"/>
              <a:gd name="connsiteY18" fmla="*/ 535781 h 1033462"/>
              <a:gd name="connsiteX19" fmla="*/ 319087 w 795337"/>
              <a:gd name="connsiteY19" fmla="*/ 526256 h 1033462"/>
              <a:gd name="connsiteX20" fmla="*/ 266700 w 795337"/>
              <a:gd name="connsiteY20" fmla="*/ 540544 h 1033462"/>
              <a:gd name="connsiteX21" fmla="*/ 230981 w 795337"/>
              <a:gd name="connsiteY21" fmla="*/ 538162 h 1033462"/>
              <a:gd name="connsiteX22" fmla="*/ 226219 w 795337"/>
              <a:gd name="connsiteY22" fmla="*/ 490537 h 1033462"/>
              <a:gd name="connsiteX23" fmla="*/ 190500 w 795337"/>
              <a:gd name="connsiteY23" fmla="*/ 454819 h 1033462"/>
              <a:gd name="connsiteX24" fmla="*/ 471487 w 795337"/>
              <a:gd name="connsiteY24" fmla="*/ 454819 h 1033462"/>
              <a:gd name="connsiteX25" fmla="*/ 473869 w 795337"/>
              <a:gd name="connsiteY25" fmla="*/ 300037 h 1033462"/>
              <a:gd name="connsiteX26" fmla="*/ 592931 w 795337"/>
              <a:gd name="connsiteY26" fmla="*/ 300037 h 1033462"/>
              <a:gd name="connsiteX27" fmla="*/ 595312 w 795337"/>
              <a:gd name="connsiteY27" fmla="*/ 66675 h 1033462"/>
              <a:gd name="connsiteX0" fmla="*/ 595312 w 795337"/>
              <a:gd name="connsiteY0" fmla="*/ 2381 h 969168"/>
              <a:gd name="connsiteX1" fmla="*/ 652462 w 795337"/>
              <a:gd name="connsiteY1" fmla="*/ 2381 h 969168"/>
              <a:gd name="connsiteX2" fmla="*/ 726281 w 795337"/>
              <a:gd name="connsiteY2" fmla="*/ 0 h 969168"/>
              <a:gd name="connsiteX3" fmla="*/ 792956 w 795337"/>
              <a:gd name="connsiteY3" fmla="*/ 0 h 969168"/>
              <a:gd name="connsiteX4" fmla="*/ 795337 w 795337"/>
              <a:gd name="connsiteY4" fmla="*/ 488156 h 969168"/>
              <a:gd name="connsiteX5" fmla="*/ 604837 w 795337"/>
              <a:gd name="connsiteY5" fmla="*/ 488156 h 969168"/>
              <a:gd name="connsiteX6" fmla="*/ 602456 w 795337"/>
              <a:gd name="connsiteY6" fmla="*/ 969168 h 969168"/>
              <a:gd name="connsiteX7" fmla="*/ 88106 w 795337"/>
              <a:gd name="connsiteY7" fmla="*/ 969168 h 969168"/>
              <a:gd name="connsiteX8" fmla="*/ 88106 w 795337"/>
              <a:gd name="connsiteY8" fmla="*/ 969168 h 969168"/>
              <a:gd name="connsiteX9" fmla="*/ 0 w 795337"/>
              <a:gd name="connsiteY9" fmla="*/ 900112 h 969168"/>
              <a:gd name="connsiteX10" fmla="*/ 14287 w 795337"/>
              <a:gd name="connsiteY10" fmla="*/ 871537 h 969168"/>
              <a:gd name="connsiteX11" fmla="*/ 59531 w 795337"/>
              <a:gd name="connsiteY11" fmla="*/ 876300 h 969168"/>
              <a:gd name="connsiteX12" fmla="*/ 152400 w 795337"/>
              <a:gd name="connsiteY12" fmla="*/ 840581 h 969168"/>
              <a:gd name="connsiteX13" fmla="*/ 209550 w 795337"/>
              <a:gd name="connsiteY13" fmla="*/ 797718 h 969168"/>
              <a:gd name="connsiteX14" fmla="*/ 230981 w 795337"/>
              <a:gd name="connsiteY14" fmla="*/ 764381 h 969168"/>
              <a:gd name="connsiteX15" fmla="*/ 316706 w 795337"/>
              <a:gd name="connsiteY15" fmla="*/ 688181 h 969168"/>
              <a:gd name="connsiteX16" fmla="*/ 330994 w 795337"/>
              <a:gd name="connsiteY16" fmla="*/ 642937 h 969168"/>
              <a:gd name="connsiteX17" fmla="*/ 338137 w 795337"/>
              <a:gd name="connsiteY17" fmla="*/ 471487 h 969168"/>
              <a:gd name="connsiteX18" fmla="*/ 319087 w 795337"/>
              <a:gd name="connsiteY18" fmla="*/ 461962 h 969168"/>
              <a:gd name="connsiteX19" fmla="*/ 266700 w 795337"/>
              <a:gd name="connsiteY19" fmla="*/ 476250 h 969168"/>
              <a:gd name="connsiteX20" fmla="*/ 230981 w 795337"/>
              <a:gd name="connsiteY20" fmla="*/ 473868 h 969168"/>
              <a:gd name="connsiteX21" fmla="*/ 226219 w 795337"/>
              <a:gd name="connsiteY21" fmla="*/ 426243 h 969168"/>
              <a:gd name="connsiteX22" fmla="*/ 190500 w 795337"/>
              <a:gd name="connsiteY22" fmla="*/ 390525 h 969168"/>
              <a:gd name="connsiteX23" fmla="*/ 471487 w 795337"/>
              <a:gd name="connsiteY23" fmla="*/ 390525 h 969168"/>
              <a:gd name="connsiteX24" fmla="*/ 473869 w 795337"/>
              <a:gd name="connsiteY24" fmla="*/ 235743 h 969168"/>
              <a:gd name="connsiteX25" fmla="*/ 592931 w 795337"/>
              <a:gd name="connsiteY25" fmla="*/ 235743 h 969168"/>
              <a:gd name="connsiteX26" fmla="*/ 595312 w 795337"/>
              <a:gd name="connsiteY26" fmla="*/ 2381 h 969168"/>
              <a:gd name="connsiteX0" fmla="*/ 595312 w 795337"/>
              <a:gd name="connsiteY0" fmla="*/ 2381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24" fmla="*/ 592931 w 795337"/>
              <a:gd name="connsiteY24" fmla="*/ 235743 h 969168"/>
              <a:gd name="connsiteX25" fmla="*/ 595312 w 795337"/>
              <a:gd name="connsiteY25" fmla="*/ 2381 h 969168"/>
              <a:gd name="connsiteX0" fmla="*/ 592931 w 795337"/>
              <a:gd name="connsiteY0" fmla="*/ 235743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24" fmla="*/ 592931 w 795337"/>
              <a:gd name="connsiteY24" fmla="*/ 235743 h 969168"/>
              <a:gd name="connsiteX0" fmla="*/ 592931 w 795337"/>
              <a:gd name="connsiteY0" fmla="*/ 185737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24" fmla="*/ 592931 w 795337"/>
              <a:gd name="connsiteY24" fmla="*/ 185737 h 969168"/>
              <a:gd name="connsiteX0" fmla="*/ 473869 w 795337"/>
              <a:gd name="connsiteY0" fmla="*/ 235743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0" fmla="*/ 473869 w 795337"/>
              <a:gd name="connsiteY0" fmla="*/ 235743 h 969168"/>
              <a:gd name="connsiteX1" fmla="*/ 550069 w 795337"/>
              <a:gd name="connsiteY1" fmla="*/ 142875 h 969168"/>
              <a:gd name="connsiteX2" fmla="*/ 652462 w 795337"/>
              <a:gd name="connsiteY2" fmla="*/ 2381 h 969168"/>
              <a:gd name="connsiteX3" fmla="*/ 792956 w 795337"/>
              <a:gd name="connsiteY3" fmla="*/ 0 h 969168"/>
              <a:gd name="connsiteX4" fmla="*/ 795337 w 795337"/>
              <a:gd name="connsiteY4" fmla="*/ 488156 h 969168"/>
              <a:gd name="connsiteX5" fmla="*/ 604837 w 795337"/>
              <a:gd name="connsiteY5" fmla="*/ 488156 h 969168"/>
              <a:gd name="connsiteX6" fmla="*/ 602456 w 795337"/>
              <a:gd name="connsiteY6" fmla="*/ 969168 h 969168"/>
              <a:gd name="connsiteX7" fmla="*/ 88106 w 795337"/>
              <a:gd name="connsiteY7" fmla="*/ 969168 h 969168"/>
              <a:gd name="connsiteX8" fmla="*/ 88106 w 795337"/>
              <a:gd name="connsiteY8" fmla="*/ 969168 h 969168"/>
              <a:gd name="connsiteX9" fmla="*/ 0 w 795337"/>
              <a:gd name="connsiteY9" fmla="*/ 900112 h 969168"/>
              <a:gd name="connsiteX10" fmla="*/ 14287 w 795337"/>
              <a:gd name="connsiteY10" fmla="*/ 871537 h 969168"/>
              <a:gd name="connsiteX11" fmla="*/ 59531 w 795337"/>
              <a:gd name="connsiteY11" fmla="*/ 876300 h 969168"/>
              <a:gd name="connsiteX12" fmla="*/ 152400 w 795337"/>
              <a:gd name="connsiteY12" fmla="*/ 840581 h 969168"/>
              <a:gd name="connsiteX13" fmla="*/ 209550 w 795337"/>
              <a:gd name="connsiteY13" fmla="*/ 797718 h 969168"/>
              <a:gd name="connsiteX14" fmla="*/ 230981 w 795337"/>
              <a:gd name="connsiteY14" fmla="*/ 764381 h 969168"/>
              <a:gd name="connsiteX15" fmla="*/ 316706 w 795337"/>
              <a:gd name="connsiteY15" fmla="*/ 688181 h 969168"/>
              <a:gd name="connsiteX16" fmla="*/ 330994 w 795337"/>
              <a:gd name="connsiteY16" fmla="*/ 642937 h 969168"/>
              <a:gd name="connsiteX17" fmla="*/ 338137 w 795337"/>
              <a:gd name="connsiteY17" fmla="*/ 471487 h 969168"/>
              <a:gd name="connsiteX18" fmla="*/ 319087 w 795337"/>
              <a:gd name="connsiteY18" fmla="*/ 461962 h 969168"/>
              <a:gd name="connsiteX19" fmla="*/ 266700 w 795337"/>
              <a:gd name="connsiteY19" fmla="*/ 476250 h 969168"/>
              <a:gd name="connsiteX20" fmla="*/ 230981 w 795337"/>
              <a:gd name="connsiteY20" fmla="*/ 473868 h 969168"/>
              <a:gd name="connsiteX21" fmla="*/ 226219 w 795337"/>
              <a:gd name="connsiteY21" fmla="*/ 426243 h 969168"/>
              <a:gd name="connsiteX22" fmla="*/ 190500 w 795337"/>
              <a:gd name="connsiteY22" fmla="*/ 390525 h 969168"/>
              <a:gd name="connsiteX23" fmla="*/ 471487 w 795337"/>
              <a:gd name="connsiteY23" fmla="*/ 390525 h 969168"/>
              <a:gd name="connsiteX24" fmla="*/ 473869 w 795337"/>
              <a:gd name="connsiteY24" fmla="*/ 235743 h 969168"/>
              <a:gd name="connsiteX0" fmla="*/ 473869 w 795337"/>
              <a:gd name="connsiteY0" fmla="*/ 235743 h 969168"/>
              <a:gd name="connsiteX1" fmla="*/ 669131 w 795337"/>
              <a:gd name="connsiteY1" fmla="*/ 261937 h 969168"/>
              <a:gd name="connsiteX2" fmla="*/ 652462 w 795337"/>
              <a:gd name="connsiteY2" fmla="*/ 2381 h 969168"/>
              <a:gd name="connsiteX3" fmla="*/ 792956 w 795337"/>
              <a:gd name="connsiteY3" fmla="*/ 0 h 969168"/>
              <a:gd name="connsiteX4" fmla="*/ 795337 w 795337"/>
              <a:gd name="connsiteY4" fmla="*/ 488156 h 969168"/>
              <a:gd name="connsiteX5" fmla="*/ 604837 w 795337"/>
              <a:gd name="connsiteY5" fmla="*/ 488156 h 969168"/>
              <a:gd name="connsiteX6" fmla="*/ 602456 w 795337"/>
              <a:gd name="connsiteY6" fmla="*/ 969168 h 969168"/>
              <a:gd name="connsiteX7" fmla="*/ 88106 w 795337"/>
              <a:gd name="connsiteY7" fmla="*/ 969168 h 969168"/>
              <a:gd name="connsiteX8" fmla="*/ 88106 w 795337"/>
              <a:gd name="connsiteY8" fmla="*/ 969168 h 969168"/>
              <a:gd name="connsiteX9" fmla="*/ 0 w 795337"/>
              <a:gd name="connsiteY9" fmla="*/ 900112 h 969168"/>
              <a:gd name="connsiteX10" fmla="*/ 14287 w 795337"/>
              <a:gd name="connsiteY10" fmla="*/ 871537 h 969168"/>
              <a:gd name="connsiteX11" fmla="*/ 59531 w 795337"/>
              <a:gd name="connsiteY11" fmla="*/ 876300 h 969168"/>
              <a:gd name="connsiteX12" fmla="*/ 152400 w 795337"/>
              <a:gd name="connsiteY12" fmla="*/ 840581 h 969168"/>
              <a:gd name="connsiteX13" fmla="*/ 209550 w 795337"/>
              <a:gd name="connsiteY13" fmla="*/ 797718 h 969168"/>
              <a:gd name="connsiteX14" fmla="*/ 230981 w 795337"/>
              <a:gd name="connsiteY14" fmla="*/ 764381 h 969168"/>
              <a:gd name="connsiteX15" fmla="*/ 316706 w 795337"/>
              <a:gd name="connsiteY15" fmla="*/ 688181 h 969168"/>
              <a:gd name="connsiteX16" fmla="*/ 330994 w 795337"/>
              <a:gd name="connsiteY16" fmla="*/ 642937 h 969168"/>
              <a:gd name="connsiteX17" fmla="*/ 338137 w 795337"/>
              <a:gd name="connsiteY17" fmla="*/ 471487 h 969168"/>
              <a:gd name="connsiteX18" fmla="*/ 319087 w 795337"/>
              <a:gd name="connsiteY18" fmla="*/ 461962 h 969168"/>
              <a:gd name="connsiteX19" fmla="*/ 266700 w 795337"/>
              <a:gd name="connsiteY19" fmla="*/ 476250 h 969168"/>
              <a:gd name="connsiteX20" fmla="*/ 230981 w 795337"/>
              <a:gd name="connsiteY20" fmla="*/ 473868 h 969168"/>
              <a:gd name="connsiteX21" fmla="*/ 226219 w 795337"/>
              <a:gd name="connsiteY21" fmla="*/ 426243 h 969168"/>
              <a:gd name="connsiteX22" fmla="*/ 190500 w 795337"/>
              <a:gd name="connsiteY22" fmla="*/ 390525 h 969168"/>
              <a:gd name="connsiteX23" fmla="*/ 471487 w 795337"/>
              <a:gd name="connsiteY23" fmla="*/ 390525 h 969168"/>
              <a:gd name="connsiteX24" fmla="*/ 473869 w 795337"/>
              <a:gd name="connsiteY24" fmla="*/ 235743 h 969168"/>
              <a:gd name="connsiteX0" fmla="*/ 669131 w 795337"/>
              <a:gd name="connsiteY0" fmla="*/ 261937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24" fmla="*/ 760571 w 795337"/>
              <a:gd name="connsiteY24" fmla="*/ 353377 h 969168"/>
              <a:gd name="connsiteX0" fmla="*/ 669131 w 795337"/>
              <a:gd name="connsiteY0" fmla="*/ 261937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24" fmla="*/ 669131 w 795337"/>
              <a:gd name="connsiteY24" fmla="*/ 261937 h 969168"/>
              <a:gd name="connsiteX0" fmla="*/ 669131 w 795337"/>
              <a:gd name="connsiteY0" fmla="*/ 261937 h 969168"/>
              <a:gd name="connsiteX1" fmla="*/ 652462 w 795337"/>
              <a:gd name="connsiteY1" fmla="*/ 2381 h 969168"/>
              <a:gd name="connsiteX2" fmla="*/ 792956 w 795337"/>
              <a:gd name="connsiteY2" fmla="*/ 0 h 969168"/>
              <a:gd name="connsiteX3" fmla="*/ 795337 w 795337"/>
              <a:gd name="connsiteY3" fmla="*/ 488156 h 969168"/>
              <a:gd name="connsiteX4" fmla="*/ 604837 w 795337"/>
              <a:gd name="connsiteY4" fmla="*/ 488156 h 969168"/>
              <a:gd name="connsiteX5" fmla="*/ 602456 w 795337"/>
              <a:gd name="connsiteY5" fmla="*/ 969168 h 969168"/>
              <a:gd name="connsiteX6" fmla="*/ 88106 w 795337"/>
              <a:gd name="connsiteY6" fmla="*/ 969168 h 969168"/>
              <a:gd name="connsiteX7" fmla="*/ 88106 w 795337"/>
              <a:gd name="connsiteY7" fmla="*/ 969168 h 969168"/>
              <a:gd name="connsiteX8" fmla="*/ 0 w 795337"/>
              <a:gd name="connsiteY8" fmla="*/ 900112 h 969168"/>
              <a:gd name="connsiteX9" fmla="*/ 14287 w 795337"/>
              <a:gd name="connsiteY9" fmla="*/ 871537 h 969168"/>
              <a:gd name="connsiteX10" fmla="*/ 59531 w 795337"/>
              <a:gd name="connsiteY10" fmla="*/ 876300 h 969168"/>
              <a:gd name="connsiteX11" fmla="*/ 152400 w 795337"/>
              <a:gd name="connsiteY11" fmla="*/ 840581 h 969168"/>
              <a:gd name="connsiteX12" fmla="*/ 209550 w 795337"/>
              <a:gd name="connsiteY12" fmla="*/ 797718 h 969168"/>
              <a:gd name="connsiteX13" fmla="*/ 230981 w 795337"/>
              <a:gd name="connsiteY13" fmla="*/ 764381 h 969168"/>
              <a:gd name="connsiteX14" fmla="*/ 316706 w 795337"/>
              <a:gd name="connsiteY14" fmla="*/ 688181 h 969168"/>
              <a:gd name="connsiteX15" fmla="*/ 330994 w 795337"/>
              <a:gd name="connsiteY15" fmla="*/ 642937 h 969168"/>
              <a:gd name="connsiteX16" fmla="*/ 338137 w 795337"/>
              <a:gd name="connsiteY16" fmla="*/ 471487 h 969168"/>
              <a:gd name="connsiteX17" fmla="*/ 319087 w 795337"/>
              <a:gd name="connsiteY17" fmla="*/ 461962 h 969168"/>
              <a:gd name="connsiteX18" fmla="*/ 266700 w 795337"/>
              <a:gd name="connsiteY18" fmla="*/ 476250 h 969168"/>
              <a:gd name="connsiteX19" fmla="*/ 230981 w 795337"/>
              <a:gd name="connsiteY19" fmla="*/ 473868 h 969168"/>
              <a:gd name="connsiteX20" fmla="*/ 226219 w 795337"/>
              <a:gd name="connsiteY20" fmla="*/ 426243 h 969168"/>
              <a:gd name="connsiteX21" fmla="*/ 190500 w 795337"/>
              <a:gd name="connsiteY21" fmla="*/ 390525 h 969168"/>
              <a:gd name="connsiteX22" fmla="*/ 471487 w 795337"/>
              <a:gd name="connsiteY22" fmla="*/ 390525 h 969168"/>
              <a:gd name="connsiteX23" fmla="*/ 473869 w 795337"/>
              <a:gd name="connsiteY23" fmla="*/ 235743 h 969168"/>
              <a:gd name="connsiteX24" fmla="*/ 669131 w 795337"/>
              <a:gd name="connsiteY24" fmla="*/ 261937 h 969168"/>
              <a:gd name="connsiteX0" fmla="*/ 669131 w 950119"/>
              <a:gd name="connsiteY0" fmla="*/ 261937 h 969168"/>
              <a:gd name="connsiteX1" fmla="*/ 652462 w 950119"/>
              <a:gd name="connsiteY1" fmla="*/ 2381 h 969168"/>
              <a:gd name="connsiteX2" fmla="*/ 792956 w 950119"/>
              <a:gd name="connsiteY2" fmla="*/ 0 h 969168"/>
              <a:gd name="connsiteX3" fmla="*/ 950119 w 950119"/>
              <a:gd name="connsiteY3" fmla="*/ 441325 h 969168"/>
              <a:gd name="connsiteX4" fmla="*/ 604837 w 950119"/>
              <a:gd name="connsiteY4" fmla="*/ 488156 h 969168"/>
              <a:gd name="connsiteX5" fmla="*/ 602456 w 950119"/>
              <a:gd name="connsiteY5" fmla="*/ 969168 h 969168"/>
              <a:gd name="connsiteX6" fmla="*/ 88106 w 950119"/>
              <a:gd name="connsiteY6" fmla="*/ 969168 h 969168"/>
              <a:gd name="connsiteX7" fmla="*/ 88106 w 950119"/>
              <a:gd name="connsiteY7" fmla="*/ 969168 h 969168"/>
              <a:gd name="connsiteX8" fmla="*/ 0 w 950119"/>
              <a:gd name="connsiteY8" fmla="*/ 900112 h 969168"/>
              <a:gd name="connsiteX9" fmla="*/ 14287 w 950119"/>
              <a:gd name="connsiteY9" fmla="*/ 871537 h 969168"/>
              <a:gd name="connsiteX10" fmla="*/ 59531 w 950119"/>
              <a:gd name="connsiteY10" fmla="*/ 876300 h 969168"/>
              <a:gd name="connsiteX11" fmla="*/ 152400 w 950119"/>
              <a:gd name="connsiteY11" fmla="*/ 840581 h 969168"/>
              <a:gd name="connsiteX12" fmla="*/ 209550 w 950119"/>
              <a:gd name="connsiteY12" fmla="*/ 797718 h 969168"/>
              <a:gd name="connsiteX13" fmla="*/ 230981 w 950119"/>
              <a:gd name="connsiteY13" fmla="*/ 764381 h 969168"/>
              <a:gd name="connsiteX14" fmla="*/ 316706 w 950119"/>
              <a:gd name="connsiteY14" fmla="*/ 688181 h 969168"/>
              <a:gd name="connsiteX15" fmla="*/ 330994 w 950119"/>
              <a:gd name="connsiteY15" fmla="*/ 642937 h 969168"/>
              <a:gd name="connsiteX16" fmla="*/ 338137 w 950119"/>
              <a:gd name="connsiteY16" fmla="*/ 471487 h 969168"/>
              <a:gd name="connsiteX17" fmla="*/ 319087 w 950119"/>
              <a:gd name="connsiteY17" fmla="*/ 461962 h 969168"/>
              <a:gd name="connsiteX18" fmla="*/ 266700 w 950119"/>
              <a:gd name="connsiteY18" fmla="*/ 476250 h 969168"/>
              <a:gd name="connsiteX19" fmla="*/ 230981 w 950119"/>
              <a:gd name="connsiteY19" fmla="*/ 473868 h 969168"/>
              <a:gd name="connsiteX20" fmla="*/ 226219 w 950119"/>
              <a:gd name="connsiteY20" fmla="*/ 426243 h 969168"/>
              <a:gd name="connsiteX21" fmla="*/ 190500 w 950119"/>
              <a:gd name="connsiteY21" fmla="*/ 390525 h 969168"/>
              <a:gd name="connsiteX22" fmla="*/ 471487 w 950119"/>
              <a:gd name="connsiteY22" fmla="*/ 390525 h 969168"/>
              <a:gd name="connsiteX23" fmla="*/ 473869 w 950119"/>
              <a:gd name="connsiteY23" fmla="*/ 235743 h 969168"/>
              <a:gd name="connsiteX24" fmla="*/ 669131 w 950119"/>
              <a:gd name="connsiteY24" fmla="*/ 261937 h 969168"/>
              <a:gd name="connsiteX0" fmla="*/ 669131 w 950119"/>
              <a:gd name="connsiteY0" fmla="*/ 261937 h 969168"/>
              <a:gd name="connsiteX1" fmla="*/ 652462 w 950119"/>
              <a:gd name="connsiteY1" fmla="*/ 2381 h 969168"/>
              <a:gd name="connsiteX2" fmla="*/ 792956 w 950119"/>
              <a:gd name="connsiteY2" fmla="*/ 0 h 969168"/>
              <a:gd name="connsiteX3" fmla="*/ 950119 w 950119"/>
              <a:gd name="connsiteY3" fmla="*/ 441325 h 969168"/>
              <a:gd name="connsiteX4" fmla="*/ 592932 w 950119"/>
              <a:gd name="connsiteY4" fmla="*/ 458787 h 969168"/>
              <a:gd name="connsiteX5" fmla="*/ 602456 w 950119"/>
              <a:gd name="connsiteY5" fmla="*/ 969168 h 969168"/>
              <a:gd name="connsiteX6" fmla="*/ 88106 w 950119"/>
              <a:gd name="connsiteY6" fmla="*/ 969168 h 969168"/>
              <a:gd name="connsiteX7" fmla="*/ 88106 w 950119"/>
              <a:gd name="connsiteY7" fmla="*/ 969168 h 969168"/>
              <a:gd name="connsiteX8" fmla="*/ 0 w 950119"/>
              <a:gd name="connsiteY8" fmla="*/ 900112 h 969168"/>
              <a:gd name="connsiteX9" fmla="*/ 14287 w 950119"/>
              <a:gd name="connsiteY9" fmla="*/ 871537 h 969168"/>
              <a:gd name="connsiteX10" fmla="*/ 59531 w 950119"/>
              <a:gd name="connsiteY10" fmla="*/ 876300 h 969168"/>
              <a:gd name="connsiteX11" fmla="*/ 152400 w 950119"/>
              <a:gd name="connsiteY11" fmla="*/ 840581 h 969168"/>
              <a:gd name="connsiteX12" fmla="*/ 209550 w 950119"/>
              <a:gd name="connsiteY12" fmla="*/ 797718 h 969168"/>
              <a:gd name="connsiteX13" fmla="*/ 230981 w 950119"/>
              <a:gd name="connsiteY13" fmla="*/ 764381 h 969168"/>
              <a:gd name="connsiteX14" fmla="*/ 316706 w 950119"/>
              <a:gd name="connsiteY14" fmla="*/ 688181 h 969168"/>
              <a:gd name="connsiteX15" fmla="*/ 330994 w 950119"/>
              <a:gd name="connsiteY15" fmla="*/ 642937 h 969168"/>
              <a:gd name="connsiteX16" fmla="*/ 338137 w 950119"/>
              <a:gd name="connsiteY16" fmla="*/ 471487 h 969168"/>
              <a:gd name="connsiteX17" fmla="*/ 319087 w 950119"/>
              <a:gd name="connsiteY17" fmla="*/ 461962 h 969168"/>
              <a:gd name="connsiteX18" fmla="*/ 266700 w 950119"/>
              <a:gd name="connsiteY18" fmla="*/ 476250 h 969168"/>
              <a:gd name="connsiteX19" fmla="*/ 230981 w 950119"/>
              <a:gd name="connsiteY19" fmla="*/ 473868 h 969168"/>
              <a:gd name="connsiteX20" fmla="*/ 226219 w 950119"/>
              <a:gd name="connsiteY20" fmla="*/ 426243 h 969168"/>
              <a:gd name="connsiteX21" fmla="*/ 190500 w 950119"/>
              <a:gd name="connsiteY21" fmla="*/ 390525 h 969168"/>
              <a:gd name="connsiteX22" fmla="*/ 471487 w 950119"/>
              <a:gd name="connsiteY22" fmla="*/ 390525 h 969168"/>
              <a:gd name="connsiteX23" fmla="*/ 473869 w 950119"/>
              <a:gd name="connsiteY23" fmla="*/ 235743 h 969168"/>
              <a:gd name="connsiteX24" fmla="*/ 669131 w 950119"/>
              <a:gd name="connsiteY24" fmla="*/ 261937 h 969168"/>
              <a:gd name="connsiteX0" fmla="*/ 669131 w 950119"/>
              <a:gd name="connsiteY0" fmla="*/ 261937 h 969168"/>
              <a:gd name="connsiteX1" fmla="*/ 652462 w 950119"/>
              <a:gd name="connsiteY1" fmla="*/ 2381 h 969168"/>
              <a:gd name="connsiteX2" fmla="*/ 947737 w 950119"/>
              <a:gd name="connsiteY2" fmla="*/ 0 h 969168"/>
              <a:gd name="connsiteX3" fmla="*/ 950119 w 950119"/>
              <a:gd name="connsiteY3" fmla="*/ 441325 h 969168"/>
              <a:gd name="connsiteX4" fmla="*/ 592932 w 950119"/>
              <a:gd name="connsiteY4" fmla="*/ 458787 h 969168"/>
              <a:gd name="connsiteX5" fmla="*/ 602456 w 950119"/>
              <a:gd name="connsiteY5" fmla="*/ 969168 h 969168"/>
              <a:gd name="connsiteX6" fmla="*/ 88106 w 950119"/>
              <a:gd name="connsiteY6" fmla="*/ 969168 h 969168"/>
              <a:gd name="connsiteX7" fmla="*/ 88106 w 950119"/>
              <a:gd name="connsiteY7" fmla="*/ 969168 h 969168"/>
              <a:gd name="connsiteX8" fmla="*/ 0 w 950119"/>
              <a:gd name="connsiteY8" fmla="*/ 900112 h 969168"/>
              <a:gd name="connsiteX9" fmla="*/ 14287 w 950119"/>
              <a:gd name="connsiteY9" fmla="*/ 871537 h 969168"/>
              <a:gd name="connsiteX10" fmla="*/ 59531 w 950119"/>
              <a:gd name="connsiteY10" fmla="*/ 876300 h 969168"/>
              <a:gd name="connsiteX11" fmla="*/ 152400 w 950119"/>
              <a:gd name="connsiteY11" fmla="*/ 840581 h 969168"/>
              <a:gd name="connsiteX12" fmla="*/ 209550 w 950119"/>
              <a:gd name="connsiteY12" fmla="*/ 797718 h 969168"/>
              <a:gd name="connsiteX13" fmla="*/ 230981 w 950119"/>
              <a:gd name="connsiteY13" fmla="*/ 764381 h 969168"/>
              <a:gd name="connsiteX14" fmla="*/ 316706 w 950119"/>
              <a:gd name="connsiteY14" fmla="*/ 688181 h 969168"/>
              <a:gd name="connsiteX15" fmla="*/ 330994 w 950119"/>
              <a:gd name="connsiteY15" fmla="*/ 642937 h 969168"/>
              <a:gd name="connsiteX16" fmla="*/ 338137 w 950119"/>
              <a:gd name="connsiteY16" fmla="*/ 471487 h 969168"/>
              <a:gd name="connsiteX17" fmla="*/ 319087 w 950119"/>
              <a:gd name="connsiteY17" fmla="*/ 461962 h 969168"/>
              <a:gd name="connsiteX18" fmla="*/ 266700 w 950119"/>
              <a:gd name="connsiteY18" fmla="*/ 476250 h 969168"/>
              <a:gd name="connsiteX19" fmla="*/ 230981 w 950119"/>
              <a:gd name="connsiteY19" fmla="*/ 473868 h 969168"/>
              <a:gd name="connsiteX20" fmla="*/ 226219 w 950119"/>
              <a:gd name="connsiteY20" fmla="*/ 426243 h 969168"/>
              <a:gd name="connsiteX21" fmla="*/ 190500 w 950119"/>
              <a:gd name="connsiteY21" fmla="*/ 390525 h 969168"/>
              <a:gd name="connsiteX22" fmla="*/ 471487 w 950119"/>
              <a:gd name="connsiteY22" fmla="*/ 390525 h 969168"/>
              <a:gd name="connsiteX23" fmla="*/ 473869 w 950119"/>
              <a:gd name="connsiteY23" fmla="*/ 235743 h 969168"/>
              <a:gd name="connsiteX24" fmla="*/ 669131 w 950119"/>
              <a:gd name="connsiteY24" fmla="*/ 261937 h 969168"/>
              <a:gd name="connsiteX0" fmla="*/ 669131 w 950119"/>
              <a:gd name="connsiteY0" fmla="*/ 261937 h 969168"/>
              <a:gd name="connsiteX1" fmla="*/ 707231 w 950119"/>
              <a:gd name="connsiteY1" fmla="*/ 0 h 969168"/>
              <a:gd name="connsiteX2" fmla="*/ 947737 w 950119"/>
              <a:gd name="connsiteY2" fmla="*/ 0 h 969168"/>
              <a:gd name="connsiteX3" fmla="*/ 950119 w 950119"/>
              <a:gd name="connsiteY3" fmla="*/ 441325 h 969168"/>
              <a:gd name="connsiteX4" fmla="*/ 592932 w 950119"/>
              <a:gd name="connsiteY4" fmla="*/ 458787 h 969168"/>
              <a:gd name="connsiteX5" fmla="*/ 602456 w 950119"/>
              <a:gd name="connsiteY5" fmla="*/ 969168 h 969168"/>
              <a:gd name="connsiteX6" fmla="*/ 88106 w 950119"/>
              <a:gd name="connsiteY6" fmla="*/ 969168 h 969168"/>
              <a:gd name="connsiteX7" fmla="*/ 88106 w 950119"/>
              <a:gd name="connsiteY7" fmla="*/ 969168 h 969168"/>
              <a:gd name="connsiteX8" fmla="*/ 0 w 950119"/>
              <a:gd name="connsiteY8" fmla="*/ 900112 h 969168"/>
              <a:gd name="connsiteX9" fmla="*/ 14287 w 950119"/>
              <a:gd name="connsiteY9" fmla="*/ 871537 h 969168"/>
              <a:gd name="connsiteX10" fmla="*/ 59531 w 950119"/>
              <a:gd name="connsiteY10" fmla="*/ 876300 h 969168"/>
              <a:gd name="connsiteX11" fmla="*/ 152400 w 950119"/>
              <a:gd name="connsiteY11" fmla="*/ 840581 h 969168"/>
              <a:gd name="connsiteX12" fmla="*/ 209550 w 950119"/>
              <a:gd name="connsiteY12" fmla="*/ 797718 h 969168"/>
              <a:gd name="connsiteX13" fmla="*/ 230981 w 950119"/>
              <a:gd name="connsiteY13" fmla="*/ 764381 h 969168"/>
              <a:gd name="connsiteX14" fmla="*/ 316706 w 950119"/>
              <a:gd name="connsiteY14" fmla="*/ 688181 h 969168"/>
              <a:gd name="connsiteX15" fmla="*/ 330994 w 950119"/>
              <a:gd name="connsiteY15" fmla="*/ 642937 h 969168"/>
              <a:gd name="connsiteX16" fmla="*/ 338137 w 950119"/>
              <a:gd name="connsiteY16" fmla="*/ 471487 h 969168"/>
              <a:gd name="connsiteX17" fmla="*/ 319087 w 950119"/>
              <a:gd name="connsiteY17" fmla="*/ 461962 h 969168"/>
              <a:gd name="connsiteX18" fmla="*/ 266700 w 950119"/>
              <a:gd name="connsiteY18" fmla="*/ 476250 h 969168"/>
              <a:gd name="connsiteX19" fmla="*/ 230981 w 950119"/>
              <a:gd name="connsiteY19" fmla="*/ 473868 h 969168"/>
              <a:gd name="connsiteX20" fmla="*/ 226219 w 950119"/>
              <a:gd name="connsiteY20" fmla="*/ 426243 h 969168"/>
              <a:gd name="connsiteX21" fmla="*/ 190500 w 950119"/>
              <a:gd name="connsiteY21" fmla="*/ 390525 h 969168"/>
              <a:gd name="connsiteX22" fmla="*/ 471487 w 950119"/>
              <a:gd name="connsiteY22" fmla="*/ 390525 h 969168"/>
              <a:gd name="connsiteX23" fmla="*/ 473869 w 950119"/>
              <a:gd name="connsiteY23" fmla="*/ 235743 h 969168"/>
              <a:gd name="connsiteX24" fmla="*/ 669131 w 950119"/>
              <a:gd name="connsiteY24" fmla="*/ 261937 h 969168"/>
              <a:gd name="connsiteX0" fmla="*/ 669131 w 950119"/>
              <a:gd name="connsiteY0" fmla="*/ 261937 h 969168"/>
              <a:gd name="connsiteX1" fmla="*/ 707231 w 950119"/>
              <a:gd name="connsiteY1" fmla="*/ 0 h 969168"/>
              <a:gd name="connsiteX2" fmla="*/ 947737 w 950119"/>
              <a:gd name="connsiteY2" fmla="*/ 0 h 969168"/>
              <a:gd name="connsiteX3" fmla="*/ 950119 w 950119"/>
              <a:gd name="connsiteY3" fmla="*/ 441325 h 969168"/>
              <a:gd name="connsiteX4" fmla="*/ 592932 w 950119"/>
              <a:gd name="connsiteY4" fmla="*/ 458787 h 969168"/>
              <a:gd name="connsiteX5" fmla="*/ 602456 w 950119"/>
              <a:gd name="connsiteY5" fmla="*/ 969168 h 969168"/>
              <a:gd name="connsiteX6" fmla="*/ 88106 w 950119"/>
              <a:gd name="connsiteY6" fmla="*/ 969168 h 969168"/>
              <a:gd name="connsiteX7" fmla="*/ 88106 w 950119"/>
              <a:gd name="connsiteY7" fmla="*/ 969168 h 969168"/>
              <a:gd name="connsiteX8" fmla="*/ 0 w 950119"/>
              <a:gd name="connsiteY8" fmla="*/ 900112 h 969168"/>
              <a:gd name="connsiteX9" fmla="*/ 14287 w 950119"/>
              <a:gd name="connsiteY9" fmla="*/ 871537 h 969168"/>
              <a:gd name="connsiteX10" fmla="*/ 59531 w 950119"/>
              <a:gd name="connsiteY10" fmla="*/ 876300 h 969168"/>
              <a:gd name="connsiteX11" fmla="*/ 152400 w 950119"/>
              <a:gd name="connsiteY11" fmla="*/ 840581 h 969168"/>
              <a:gd name="connsiteX12" fmla="*/ 209550 w 950119"/>
              <a:gd name="connsiteY12" fmla="*/ 797718 h 969168"/>
              <a:gd name="connsiteX13" fmla="*/ 230981 w 950119"/>
              <a:gd name="connsiteY13" fmla="*/ 764381 h 969168"/>
              <a:gd name="connsiteX14" fmla="*/ 316706 w 950119"/>
              <a:gd name="connsiteY14" fmla="*/ 688181 h 969168"/>
              <a:gd name="connsiteX15" fmla="*/ 330994 w 950119"/>
              <a:gd name="connsiteY15" fmla="*/ 642937 h 969168"/>
              <a:gd name="connsiteX16" fmla="*/ 338137 w 950119"/>
              <a:gd name="connsiteY16" fmla="*/ 471487 h 969168"/>
              <a:gd name="connsiteX17" fmla="*/ 319087 w 950119"/>
              <a:gd name="connsiteY17" fmla="*/ 461962 h 969168"/>
              <a:gd name="connsiteX18" fmla="*/ 266700 w 950119"/>
              <a:gd name="connsiteY18" fmla="*/ 476250 h 969168"/>
              <a:gd name="connsiteX19" fmla="*/ 230981 w 950119"/>
              <a:gd name="connsiteY19" fmla="*/ 473868 h 969168"/>
              <a:gd name="connsiteX20" fmla="*/ 226219 w 950119"/>
              <a:gd name="connsiteY20" fmla="*/ 426243 h 969168"/>
              <a:gd name="connsiteX21" fmla="*/ 190500 w 950119"/>
              <a:gd name="connsiteY21" fmla="*/ 390525 h 969168"/>
              <a:gd name="connsiteX22" fmla="*/ 471487 w 950119"/>
              <a:gd name="connsiteY22" fmla="*/ 390525 h 969168"/>
              <a:gd name="connsiteX23" fmla="*/ 473869 w 950119"/>
              <a:gd name="connsiteY23" fmla="*/ 235743 h 969168"/>
              <a:gd name="connsiteX24" fmla="*/ 707231 w 950119"/>
              <a:gd name="connsiteY24" fmla="*/ 238125 h 969168"/>
              <a:gd name="connsiteX0" fmla="*/ 707231 w 950119"/>
              <a:gd name="connsiteY0" fmla="*/ 0 h 969168"/>
              <a:gd name="connsiteX1" fmla="*/ 947737 w 950119"/>
              <a:gd name="connsiteY1" fmla="*/ 0 h 969168"/>
              <a:gd name="connsiteX2" fmla="*/ 950119 w 950119"/>
              <a:gd name="connsiteY2" fmla="*/ 441325 h 969168"/>
              <a:gd name="connsiteX3" fmla="*/ 592932 w 950119"/>
              <a:gd name="connsiteY3" fmla="*/ 458787 h 969168"/>
              <a:gd name="connsiteX4" fmla="*/ 602456 w 950119"/>
              <a:gd name="connsiteY4" fmla="*/ 969168 h 969168"/>
              <a:gd name="connsiteX5" fmla="*/ 88106 w 950119"/>
              <a:gd name="connsiteY5" fmla="*/ 969168 h 969168"/>
              <a:gd name="connsiteX6" fmla="*/ 88106 w 950119"/>
              <a:gd name="connsiteY6" fmla="*/ 969168 h 969168"/>
              <a:gd name="connsiteX7" fmla="*/ 0 w 950119"/>
              <a:gd name="connsiteY7" fmla="*/ 900112 h 969168"/>
              <a:gd name="connsiteX8" fmla="*/ 14287 w 950119"/>
              <a:gd name="connsiteY8" fmla="*/ 871537 h 969168"/>
              <a:gd name="connsiteX9" fmla="*/ 59531 w 950119"/>
              <a:gd name="connsiteY9" fmla="*/ 876300 h 969168"/>
              <a:gd name="connsiteX10" fmla="*/ 152400 w 950119"/>
              <a:gd name="connsiteY10" fmla="*/ 840581 h 969168"/>
              <a:gd name="connsiteX11" fmla="*/ 209550 w 950119"/>
              <a:gd name="connsiteY11" fmla="*/ 797718 h 969168"/>
              <a:gd name="connsiteX12" fmla="*/ 230981 w 950119"/>
              <a:gd name="connsiteY12" fmla="*/ 764381 h 969168"/>
              <a:gd name="connsiteX13" fmla="*/ 316706 w 950119"/>
              <a:gd name="connsiteY13" fmla="*/ 688181 h 969168"/>
              <a:gd name="connsiteX14" fmla="*/ 330994 w 950119"/>
              <a:gd name="connsiteY14" fmla="*/ 642937 h 969168"/>
              <a:gd name="connsiteX15" fmla="*/ 338137 w 950119"/>
              <a:gd name="connsiteY15" fmla="*/ 471487 h 969168"/>
              <a:gd name="connsiteX16" fmla="*/ 319087 w 950119"/>
              <a:gd name="connsiteY16" fmla="*/ 461962 h 969168"/>
              <a:gd name="connsiteX17" fmla="*/ 266700 w 950119"/>
              <a:gd name="connsiteY17" fmla="*/ 476250 h 969168"/>
              <a:gd name="connsiteX18" fmla="*/ 230981 w 950119"/>
              <a:gd name="connsiteY18" fmla="*/ 473868 h 969168"/>
              <a:gd name="connsiteX19" fmla="*/ 226219 w 950119"/>
              <a:gd name="connsiteY19" fmla="*/ 426243 h 969168"/>
              <a:gd name="connsiteX20" fmla="*/ 190500 w 950119"/>
              <a:gd name="connsiteY20" fmla="*/ 390525 h 969168"/>
              <a:gd name="connsiteX21" fmla="*/ 471487 w 950119"/>
              <a:gd name="connsiteY21" fmla="*/ 390525 h 969168"/>
              <a:gd name="connsiteX22" fmla="*/ 473869 w 950119"/>
              <a:gd name="connsiteY22" fmla="*/ 235743 h 969168"/>
              <a:gd name="connsiteX23" fmla="*/ 707231 w 950119"/>
              <a:gd name="connsiteY23" fmla="*/ 238125 h 969168"/>
              <a:gd name="connsiteX0" fmla="*/ 707231 w 950119"/>
              <a:gd name="connsiteY0" fmla="*/ 0 h 969168"/>
              <a:gd name="connsiteX1" fmla="*/ 947737 w 950119"/>
              <a:gd name="connsiteY1" fmla="*/ 0 h 969168"/>
              <a:gd name="connsiteX2" fmla="*/ 950119 w 950119"/>
              <a:gd name="connsiteY2" fmla="*/ 441325 h 969168"/>
              <a:gd name="connsiteX3" fmla="*/ 592932 w 950119"/>
              <a:gd name="connsiteY3" fmla="*/ 458787 h 969168"/>
              <a:gd name="connsiteX4" fmla="*/ 602456 w 950119"/>
              <a:gd name="connsiteY4" fmla="*/ 969168 h 969168"/>
              <a:gd name="connsiteX5" fmla="*/ 88106 w 950119"/>
              <a:gd name="connsiteY5" fmla="*/ 969168 h 969168"/>
              <a:gd name="connsiteX6" fmla="*/ 88106 w 950119"/>
              <a:gd name="connsiteY6" fmla="*/ 969168 h 969168"/>
              <a:gd name="connsiteX7" fmla="*/ 0 w 950119"/>
              <a:gd name="connsiteY7" fmla="*/ 900112 h 969168"/>
              <a:gd name="connsiteX8" fmla="*/ 14287 w 950119"/>
              <a:gd name="connsiteY8" fmla="*/ 871537 h 969168"/>
              <a:gd name="connsiteX9" fmla="*/ 59531 w 950119"/>
              <a:gd name="connsiteY9" fmla="*/ 876300 h 969168"/>
              <a:gd name="connsiteX10" fmla="*/ 152400 w 950119"/>
              <a:gd name="connsiteY10" fmla="*/ 840581 h 969168"/>
              <a:gd name="connsiteX11" fmla="*/ 209550 w 950119"/>
              <a:gd name="connsiteY11" fmla="*/ 797718 h 969168"/>
              <a:gd name="connsiteX12" fmla="*/ 230981 w 950119"/>
              <a:gd name="connsiteY12" fmla="*/ 764381 h 969168"/>
              <a:gd name="connsiteX13" fmla="*/ 316706 w 950119"/>
              <a:gd name="connsiteY13" fmla="*/ 688181 h 969168"/>
              <a:gd name="connsiteX14" fmla="*/ 330994 w 950119"/>
              <a:gd name="connsiteY14" fmla="*/ 642937 h 969168"/>
              <a:gd name="connsiteX15" fmla="*/ 338137 w 950119"/>
              <a:gd name="connsiteY15" fmla="*/ 471487 h 969168"/>
              <a:gd name="connsiteX16" fmla="*/ 319087 w 950119"/>
              <a:gd name="connsiteY16" fmla="*/ 461962 h 969168"/>
              <a:gd name="connsiteX17" fmla="*/ 266700 w 950119"/>
              <a:gd name="connsiteY17" fmla="*/ 476250 h 969168"/>
              <a:gd name="connsiteX18" fmla="*/ 230981 w 950119"/>
              <a:gd name="connsiteY18" fmla="*/ 473868 h 969168"/>
              <a:gd name="connsiteX19" fmla="*/ 226219 w 950119"/>
              <a:gd name="connsiteY19" fmla="*/ 426243 h 969168"/>
              <a:gd name="connsiteX20" fmla="*/ 190500 w 950119"/>
              <a:gd name="connsiteY20" fmla="*/ 390525 h 969168"/>
              <a:gd name="connsiteX21" fmla="*/ 471487 w 950119"/>
              <a:gd name="connsiteY21" fmla="*/ 390525 h 969168"/>
              <a:gd name="connsiteX22" fmla="*/ 473869 w 950119"/>
              <a:gd name="connsiteY22" fmla="*/ 235743 h 969168"/>
              <a:gd name="connsiteX23" fmla="*/ 707231 w 950119"/>
              <a:gd name="connsiteY23" fmla="*/ 238125 h 969168"/>
              <a:gd name="connsiteX24" fmla="*/ 707231 w 950119"/>
              <a:gd name="connsiteY24" fmla="*/ 0 h 969168"/>
              <a:gd name="connsiteX0" fmla="*/ 707231 w 950119"/>
              <a:gd name="connsiteY0" fmla="*/ 0 h 969168"/>
              <a:gd name="connsiteX1" fmla="*/ 947737 w 950119"/>
              <a:gd name="connsiteY1" fmla="*/ 38100 h 969168"/>
              <a:gd name="connsiteX2" fmla="*/ 950119 w 950119"/>
              <a:gd name="connsiteY2" fmla="*/ 441325 h 969168"/>
              <a:gd name="connsiteX3" fmla="*/ 592932 w 950119"/>
              <a:gd name="connsiteY3" fmla="*/ 458787 h 969168"/>
              <a:gd name="connsiteX4" fmla="*/ 602456 w 950119"/>
              <a:gd name="connsiteY4" fmla="*/ 969168 h 969168"/>
              <a:gd name="connsiteX5" fmla="*/ 88106 w 950119"/>
              <a:gd name="connsiteY5" fmla="*/ 969168 h 969168"/>
              <a:gd name="connsiteX6" fmla="*/ 88106 w 950119"/>
              <a:gd name="connsiteY6" fmla="*/ 969168 h 969168"/>
              <a:gd name="connsiteX7" fmla="*/ 0 w 950119"/>
              <a:gd name="connsiteY7" fmla="*/ 900112 h 969168"/>
              <a:gd name="connsiteX8" fmla="*/ 14287 w 950119"/>
              <a:gd name="connsiteY8" fmla="*/ 871537 h 969168"/>
              <a:gd name="connsiteX9" fmla="*/ 59531 w 950119"/>
              <a:gd name="connsiteY9" fmla="*/ 876300 h 969168"/>
              <a:gd name="connsiteX10" fmla="*/ 152400 w 950119"/>
              <a:gd name="connsiteY10" fmla="*/ 840581 h 969168"/>
              <a:gd name="connsiteX11" fmla="*/ 209550 w 950119"/>
              <a:gd name="connsiteY11" fmla="*/ 797718 h 969168"/>
              <a:gd name="connsiteX12" fmla="*/ 230981 w 950119"/>
              <a:gd name="connsiteY12" fmla="*/ 764381 h 969168"/>
              <a:gd name="connsiteX13" fmla="*/ 316706 w 950119"/>
              <a:gd name="connsiteY13" fmla="*/ 688181 h 969168"/>
              <a:gd name="connsiteX14" fmla="*/ 330994 w 950119"/>
              <a:gd name="connsiteY14" fmla="*/ 642937 h 969168"/>
              <a:gd name="connsiteX15" fmla="*/ 338137 w 950119"/>
              <a:gd name="connsiteY15" fmla="*/ 471487 h 969168"/>
              <a:gd name="connsiteX16" fmla="*/ 319087 w 950119"/>
              <a:gd name="connsiteY16" fmla="*/ 461962 h 969168"/>
              <a:gd name="connsiteX17" fmla="*/ 266700 w 950119"/>
              <a:gd name="connsiteY17" fmla="*/ 476250 h 969168"/>
              <a:gd name="connsiteX18" fmla="*/ 230981 w 950119"/>
              <a:gd name="connsiteY18" fmla="*/ 473868 h 969168"/>
              <a:gd name="connsiteX19" fmla="*/ 226219 w 950119"/>
              <a:gd name="connsiteY19" fmla="*/ 426243 h 969168"/>
              <a:gd name="connsiteX20" fmla="*/ 190500 w 950119"/>
              <a:gd name="connsiteY20" fmla="*/ 390525 h 969168"/>
              <a:gd name="connsiteX21" fmla="*/ 471487 w 950119"/>
              <a:gd name="connsiteY21" fmla="*/ 390525 h 969168"/>
              <a:gd name="connsiteX22" fmla="*/ 473869 w 950119"/>
              <a:gd name="connsiteY22" fmla="*/ 235743 h 969168"/>
              <a:gd name="connsiteX23" fmla="*/ 707231 w 950119"/>
              <a:gd name="connsiteY23" fmla="*/ 238125 h 969168"/>
              <a:gd name="connsiteX24" fmla="*/ 707231 w 950119"/>
              <a:gd name="connsiteY24" fmla="*/ 0 h 969168"/>
              <a:gd name="connsiteX0" fmla="*/ 707231 w 950119"/>
              <a:gd name="connsiteY0" fmla="*/ 0 h 935832"/>
              <a:gd name="connsiteX1" fmla="*/ 947737 w 950119"/>
              <a:gd name="connsiteY1" fmla="*/ 4764 h 935832"/>
              <a:gd name="connsiteX2" fmla="*/ 950119 w 950119"/>
              <a:gd name="connsiteY2" fmla="*/ 407989 h 935832"/>
              <a:gd name="connsiteX3" fmla="*/ 592932 w 950119"/>
              <a:gd name="connsiteY3" fmla="*/ 425451 h 935832"/>
              <a:gd name="connsiteX4" fmla="*/ 602456 w 950119"/>
              <a:gd name="connsiteY4" fmla="*/ 935832 h 935832"/>
              <a:gd name="connsiteX5" fmla="*/ 88106 w 950119"/>
              <a:gd name="connsiteY5" fmla="*/ 935832 h 935832"/>
              <a:gd name="connsiteX6" fmla="*/ 88106 w 950119"/>
              <a:gd name="connsiteY6" fmla="*/ 935832 h 935832"/>
              <a:gd name="connsiteX7" fmla="*/ 0 w 950119"/>
              <a:gd name="connsiteY7" fmla="*/ 866776 h 935832"/>
              <a:gd name="connsiteX8" fmla="*/ 14287 w 950119"/>
              <a:gd name="connsiteY8" fmla="*/ 838201 h 935832"/>
              <a:gd name="connsiteX9" fmla="*/ 59531 w 950119"/>
              <a:gd name="connsiteY9" fmla="*/ 842964 h 935832"/>
              <a:gd name="connsiteX10" fmla="*/ 152400 w 950119"/>
              <a:gd name="connsiteY10" fmla="*/ 807245 h 935832"/>
              <a:gd name="connsiteX11" fmla="*/ 209550 w 950119"/>
              <a:gd name="connsiteY11" fmla="*/ 764382 h 935832"/>
              <a:gd name="connsiteX12" fmla="*/ 230981 w 950119"/>
              <a:gd name="connsiteY12" fmla="*/ 731045 h 935832"/>
              <a:gd name="connsiteX13" fmla="*/ 316706 w 950119"/>
              <a:gd name="connsiteY13" fmla="*/ 654845 h 935832"/>
              <a:gd name="connsiteX14" fmla="*/ 330994 w 950119"/>
              <a:gd name="connsiteY14" fmla="*/ 609601 h 935832"/>
              <a:gd name="connsiteX15" fmla="*/ 338137 w 950119"/>
              <a:gd name="connsiteY15" fmla="*/ 438151 h 935832"/>
              <a:gd name="connsiteX16" fmla="*/ 319087 w 950119"/>
              <a:gd name="connsiteY16" fmla="*/ 428626 h 935832"/>
              <a:gd name="connsiteX17" fmla="*/ 266700 w 950119"/>
              <a:gd name="connsiteY17" fmla="*/ 442914 h 935832"/>
              <a:gd name="connsiteX18" fmla="*/ 230981 w 950119"/>
              <a:gd name="connsiteY18" fmla="*/ 440532 h 935832"/>
              <a:gd name="connsiteX19" fmla="*/ 226219 w 950119"/>
              <a:gd name="connsiteY19" fmla="*/ 392907 h 935832"/>
              <a:gd name="connsiteX20" fmla="*/ 190500 w 950119"/>
              <a:gd name="connsiteY20" fmla="*/ 357189 h 935832"/>
              <a:gd name="connsiteX21" fmla="*/ 471487 w 950119"/>
              <a:gd name="connsiteY21" fmla="*/ 357189 h 935832"/>
              <a:gd name="connsiteX22" fmla="*/ 473869 w 950119"/>
              <a:gd name="connsiteY22" fmla="*/ 202407 h 935832"/>
              <a:gd name="connsiteX23" fmla="*/ 707231 w 950119"/>
              <a:gd name="connsiteY23" fmla="*/ 204789 h 935832"/>
              <a:gd name="connsiteX24" fmla="*/ 707231 w 950119"/>
              <a:gd name="connsiteY24" fmla="*/ 0 h 935832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592932 w 950119"/>
              <a:gd name="connsiteY3" fmla="*/ 420687 h 931068"/>
              <a:gd name="connsiteX4" fmla="*/ 602456 w 950119"/>
              <a:gd name="connsiteY4" fmla="*/ 931068 h 931068"/>
              <a:gd name="connsiteX5" fmla="*/ 88106 w 950119"/>
              <a:gd name="connsiteY5" fmla="*/ 931068 h 931068"/>
              <a:gd name="connsiteX6" fmla="*/ 88106 w 950119"/>
              <a:gd name="connsiteY6" fmla="*/ 931068 h 931068"/>
              <a:gd name="connsiteX7" fmla="*/ 0 w 950119"/>
              <a:gd name="connsiteY7" fmla="*/ 862012 h 931068"/>
              <a:gd name="connsiteX8" fmla="*/ 14287 w 950119"/>
              <a:gd name="connsiteY8" fmla="*/ 833437 h 931068"/>
              <a:gd name="connsiteX9" fmla="*/ 59531 w 950119"/>
              <a:gd name="connsiteY9" fmla="*/ 838200 h 931068"/>
              <a:gd name="connsiteX10" fmla="*/ 152400 w 950119"/>
              <a:gd name="connsiteY10" fmla="*/ 802481 h 931068"/>
              <a:gd name="connsiteX11" fmla="*/ 209550 w 950119"/>
              <a:gd name="connsiteY11" fmla="*/ 759618 h 931068"/>
              <a:gd name="connsiteX12" fmla="*/ 230981 w 950119"/>
              <a:gd name="connsiteY12" fmla="*/ 726281 h 931068"/>
              <a:gd name="connsiteX13" fmla="*/ 316706 w 950119"/>
              <a:gd name="connsiteY13" fmla="*/ 650081 h 931068"/>
              <a:gd name="connsiteX14" fmla="*/ 330994 w 950119"/>
              <a:gd name="connsiteY14" fmla="*/ 604837 h 931068"/>
              <a:gd name="connsiteX15" fmla="*/ 338137 w 950119"/>
              <a:gd name="connsiteY15" fmla="*/ 433387 h 931068"/>
              <a:gd name="connsiteX16" fmla="*/ 319087 w 950119"/>
              <a:gd name="connsiteY16" fmla="*/ 423862 h 931068"/>
              <a:gd name="connsiteX17" fmla="*/ 266700 w 950119"/>
              <a:gd name="connsiteY17" fmla="*/ 438150 h 931068"/>
              <a:gd name="connsiteX18" fmla="*/ 230981 w 950119"/>
              <a:gd name="connsiteY18" fmla="*/ 435768 h 931068"/>
              <a:gd name="connsiteX19" fmla="*/ 226219 w 950119"/>
              <a:gd name="connsiteY19" fmla="*/ 388143 h 931068"/>
              <a:gd name="connsiteX20" fmla="*/ 190500 w 950119"/>
              <a:gd name="connsiteY20" fmla="*/ 352425 h 931068"/>
              <a:gd name="connsiteX21" fmla="*/ 471487 w 950119"/>
              <a:gd name="connsiteY21" fmla="*/ 352425 h 931068"/>
              <a:gd name="connsiteX22" fmla="*/ 473869 w 950119"/>
              <a:gd name="connsiteY22" fmla="*/ 197643 h 931068"/>
              <a:gd name="connsiteX23" fmla="*/ 707231 w 950119"/>
              <a:gd name="connsiteY23" fmla="*/ 200025 h 931068"/>
              <a:gd name="connsiteX24" fmla="*/ 707231 w 950119"/>
              <a:gd name="connsiteY24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592932 w 950119"/>
              <a:gd name="connsiteY3" fmla="*/ 403225 h 931068"/>
              <a:gd name="connsiteX4" fmla="*/ 602456 w 950119"/>
              <a:gd name="connsiteY4" fmla="*/ 931068 h 931068"/>
              <a:gd name="connsiteX5" fmla="*/ 88106 w 950119"/>
              <a:gd name="connsiteY5" fmla="*/ 931068 h 931068"/>
              <a:gd name="connsiteX6" fmla="*/ 88106 w 950119"/>
              <a:gd name="connsiteY6" fmla="*/ 931068 h 931068"/>
              <a:gd name="connsiteX7" fmla="*/ 0 w 950119"/>
              <a:gd name="connsiteY7" fmla="*/ 862012 h 931068"/>
              <a:gd name="connsiteX8" fmla="*/ 14287 w 950119"/>
              <a:gd name="connsiteY8" fmla="*/ 833437 h 931068"/>
              <a:gd name="connsiteX9" fmla="*/ 59531 w 950119"/>
              <a:gd name="connsiteY9" fmla="*/ 838200 h 931068"/>
              <a:gd name="connsiteX10" fmla="*/ 152400 w 950119"/>
              <a:gd name="connsiteY10" fmla="*/ 802481 h 931068"/>
              <a:gd name="connsiteX11" fmla="*/ 209550 w 950119"/>
              <a:gd name="connsiteY11" fmla="*/ 759618 h 931068"/>
              <a:gd name="connsiteX12" fmla="*/ 230981 w 950119"/>
              <a:gd name="connsiteY12" fmla="*/ 726281 h 931068"/>
              <a:gd name="connsiteX13" fmla="*/ 316706 w 950119"/>
              <a:gd name="connsiteY13" fmla="*/ 650081 h 931068"/>
              <a:gd name="connsiteX14" fmla="*/ 330994 w 950119"/>
              <a:gd name="connsiteY14" fmla="*/ 604837 h 931068"/>
              <a:gd name="connsiteX15" fmla="*/ 338137 w 950119"/>
              <a:gd name="connsiteY15" fmla="*/ 433387 h 931068"/>
              <a:gd name="connsiteX16" fmla="*/ 319087 w 950119"/>
              <a:gd name="connsiteY16" fmla="*/ 423862 h 931068"/>
              <a:gd name="connsiteX17" fmla="*/ 266700 w 950119"/>
              <a:gd name="connsiteY17" fmla="*/ 438150 h 931068"/>
              <a:gd name="connsiteX18" fmla="*/ 230981 w 950119"/>
              <a:gd name="connsiteY18" fmla="*/ 435768 h 931068"/>
              <a:gd name="connsiteX19" fmla="*/ 226219 w 950119"/>
              <a:gd name="connsiteY19" fmla="*/ 388143 h 931068"/>
              <a:gd name="connsiteX20" fmla="*/ 190500 w 950119"/>
              <a:gd name="connsiteY20" fmla="*/ 352425 h 931068"/>
              <a:gd name="connsiteX21" fmla="*/ 471487 w 950119"/>
              <a:gd name="connsiteY21" fmla="*/ 352425 h 931068"/>
              <a:gd name="connsiteX22" fmla="*/ 473869 w 950119"/>
              <a:gd name="connsiteY22" fmla="*/ 197643 h 931068"/>
              <a:gd name="connsiteX23" fmla="*/ 707231 w 950119"/>
              <a:gd name="connsiteY23" fmla="*/ 200025 h 931068"/>
              <a:gd name="connsiteX24" fmla="*/ 707231 w 950119"/>
              <a:gd name="connsiteY24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592932 w 950119"/>
              <a:gd name="connsiteY4" fmla="*/ 403225 h 931068"/>
              <a:gd name="connsiteX5" fmla="*/ 602456 w 950119"/>
              <a:gd name="connsiteY5" fmla="*/ 931068 h 931068"/>
              <a:gd name="connsiteX6" fmla="*/ 88106 w 950119"/>
              <a:gd name="connsiteY6" fmla="*/ 931068 h 931068"/>
              <a:gd name="connsiteX7" fmla="*/ 88106 w 950119"/>
              <a:gd name="connsiteY7" fmla="*/ 931068 h 931068"/>
              <a:gd name="connsiteX8" fmla="*/ 0 w 950119"/>
              <a:gd name="connsiteY8" fmla="*/ 862012 h 931068"/>
              <a:gd name="connsiteX9" fmla="*/ 14287 w 950119"/>
              <a:gd name="connsiteY9" fmla="*/ 833437 h 931068"/>
              <a:gd name="connsiteX10" fmla="*/ 59531 w 950119"/>
              <a:gd name="connsiteY10" fmla="*/ 838200 h 931068"/>
              <a:gd name="connsiteX11" fmla="*/ 152400 w 950119"/>
              <a:gd name="connsiteY11" fmla="*/ 802481 h 931068"/>
              <a:gd name="connsiteX12" fmla="*/ 209550 w 950119"/>
              <a:gd name="connsiteY12" fmla="*/ 759618 h 931068"/>
              <a:gd name="connsiteX13" fmla="*/ 230981 w 950119"/>
              <a:gd name="connsiteY13" fmla="*/ 726281 h 931068"/>
              <a:gd name="connsiteX14" fmla="*/ 316706 w 950119"/>
              <a:gd name="connsiteY14" fmla="*/ 650081 h 931068"/>
              <a:gd name="connsiteX15" fmla="*/ 330994 w 950119"/>
              <a:gd name="connsiteY15" fmla="*/ 604837 h 931068"/>
              <a:gd name="connsiteX16" fmla="*/ 338137 w 950119"/>
              <a:gd name="connsiteY16" fmla="*/ 433387 h 931068"/>
              <a:gd name="connsiteX17" fmla="*/ 319087 w 950119"/>
              <a:gd name="connsiteY17" fmla="*/ 423862 h 931068"/>
              <a:gd name="connsiteX18" fmla="*/ 266700 w 950119"/>
              <a:gd name="connsiteY18" fmla="*/ 438150 h 931068"/>
              <a:gd name="connsiteX19" fmla="*/ 230981 w 950119"/>
              <a:gd name="connsiteY19" fmla="*/ 435768 h 931068"/>
              <a:gd name="connsiteX20" fmla="*/ 226219 w 950119"/>
              <a:gd name="connsiteY20" fmla="*/ 388143 h 931068"/>
              <a:gd name="connsiteX21" fmla="*/ 190500 w 950119"/>
              <a:gd name="connsiteY21" fmla="*/ 352425 h 931068"/>
              <a:gd name="connsiteX22" fmla="*/ 471487 w 950119"/>
              <a:gd name="connsiteY22" fmla="*/ 352425 h 931068"/>
              <a:gd name="connsiteX23" fmla="*/ 473869 w 950119"/>
              <a:gd name="connsiteY23" fmla="*/ 197643 h 931068"/>
              <a:gd name="connsiteX24" fmla="*/ 707231 w 950119"/>
              <a:gd name="connsiteY24" fmla="*/ 200025 h 931068"/>
              <a:gd name="connsiteX25" fmla="*/ 707231 w 950119"/>
              <a:gd name="connsiteY25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06412 h 931068"/>
              <a:gd name="connsiteX5" fmla="*/ 602456 w 950119"/>
              <a:gd name="connsiteY5" fmla="*/ 931068 h 931068"/>
              <a:gd name="connsiteX6" fmla="*/ 88106 w 950119"/>
              <a:gd name="connsiteY6" fmla="*/ 931068 h 931068"/>
              <a:gd name="connsiteX7" fmla="*/ 88106 w 950119"/>
              <a:gd name="connsiteY7" fmla="*/ 931068 h 931068"/>
              <a:gd name="connsiteX8" fmla="*/ 0 w 950119"/>
              <a:gd name="connsiteY8" fmla="*/ 862012 h 931068"/>
              <a:gd name="connsiteX9" fmla="*/ 14287 w 950119"/>
              <a:gd name="connsiteY9" fmla="*/ 833437 h 931068"/>
              <a:gd name="connsiteX10" fmla="*/ 59531 w 950119"/>
              <a:gd name="connsiteY10" fmla="*/ 838200 h 931068"/>
              <a:gd name="connsiteX11" fmla="*/ 152400 w 950119"/>
              <a:gd name="connsiteY11" fmla="*/ 802481 h 931068"/>
              <a:gd name="connsiteX12" fmla="*/ 209550 w 950119"/>
              <a:gd name="connsiteY12" fmla="*/ 759618 h 931068"/>
              <a:gd name="connsiteX13" fmla="*/ 230981 w 950119"/>
              <a:gd name="connsiteY13" fmla="*/ 726281 h 931068"/>
              <a:gd name="connsiteX14" fmla="*/ 316706 w 950119"/>
              <a:gd name="connsiteY14" fmla="*/ 650081 h 931068"/>
              <a:gd name="connsiteX15" fmla="*/ 330994 w 950119"/>
              <a:gd name="connsiteY15" fmla="*/ 604837 h 931068"/>
              <a:gd name="connsiteX16" fmla="*/ 338137 w 950119"/>
              <a:gd name="connsiteY16" fmla="*/ 433387 h 931068"/>
              <a:gd name="connsiteX17" fmla="*/ 319087 w 950119"/>
              <a:gd name="connsiteY17" fmla="*/ 423862 h 931068"/>
              <a:gd name="connsiteX18" fmla="*/ 266700 w 950119"/>
              <a:gd name="connsiteY18" fmla="*/ 438150 h 931068"/>
              <a:gd name="connsiteX19" fmla="*/ 230981 w 950119"/>
              <a:gd name="connsiteY19" fmla="*/ 435768 h 931068"/>
              <a:gd name="connsiteX20" fmla="*/ 226219 w 950119"/>
              <a:gd name="connsiteY20" fmla="*/ 388143 h 931068"/>
              <a:gd name="connsiteX21" fmla="*/ 190500 w 950119"/>
              <a:gd name="connsiteY21" fmla="*/ 352425 h 931068"/>
              <a:gd name="connsiteX22" fmla="*/ 471487 w 950119"/>
              <a:gd name="connsiteY22" fmla="*/ 352425 h 931068"/>
              <a:gd name="connsiteX23" fmla="*/ 473869 w 950119"/>
              <a:gd name="connsiteY23" fmla="*/ 197643 h 931068"/>
              <a:gd name="connsiteX24" fmla="*/ 707231 w 950119"/>
              <a:gd name="connsiteY24" fmla="*/ 200025 h 931068"/>
              <a:gd name="connsiteX25" fmla="*/ 707231 w 950119"/>
              <a:gd name="connsiteY25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02456 w 950119"/>
              <a:gd name="connsiteY5" fmla="*/ 931068 h 931068"/>
              <a:gd name="connsiteX6" fmla="*/ 88106 w 950119"/>
              <a:gd name="connsiteY6" fmla="*/ 931068 h 931068"/>
              <a:gd name="connsiteX7" fmla="*/ 88106 w 950119"/>
              <a:gd name="connsiteY7" fmla="*/ 931068 h 931068"/>
              <a:gd name="connsiteX8" fmla="*/ 0 w 950119"/>
              <a:gd name="connsiteY8" fmla="*/ 862012 h 931068"/>
              <a:gd name="connsiteX9" fmla="*/ 14287 w 950119"/>
              <a:gd name="connsiteY9" fmla="*/ 833437 h 931068"/>
              <a:gd name="connsiteX10" fmla="*/ 59531 w 950119"/>
              <a:gd name="connsiteY10" fmla="*/ 838200 h 931068"/>
              <a:gd name="connsiteX11" fmla="*/ 152400 w 950119"/>
              <a:gd name="connsiteY11" fmla="*/ 802481 h 931068"/>
              <a:gd name="connsiteX12" fmla="*/ 209550 w 950119"/>
              <a:gd name="connsiteY12" fmla="*/ 759618 h 931068"/>
              <a:gd name="connsiteX13" fmla="*/ 230981 w 950119"/>
              <a:gd name="connsiteY13" fmla="*/ 726281 h 931068"/>
              <a:gd name="connsiteX14" fmla="*/ 316706 w 950119"/>
              <a:gd name="connsiteY14" fmla="*/ 650081 h 931068"/>
              <a:gd name="connsiteX15" fmla="*/ 330994 w 950119"/>
              <a:gd name="connsiteY15" fmla="*/ 604837 h 931068"/>
              <a:gd name="connsiteX16" fmla="*/ 338137 w 950119"/>
              <a:gd name="connsiteY16" fmla="*/ 433387 h 931068"/>
              <a:gd name="connsiteX17" fmla="*/ 319087 w 950119"/>
              <a:gd name="connsiteY17" fmla="*/ 423862 h 931068"/>
              <a:gd name="connsiteX18" fmla="*/ 266700 w 950119"/>
              <a:gd name="connsiteY18" fmla="*/ 438150 h 931068"/>
              <a:gd name="connsiteX19" fmla="*/ 230981 w 950119"/>
              <a:gd name="connsiteY19" fmla="*/ 435768 h 931068"/>
              <a:gd name="connsiteX20" fmla="*/ 226219 w 950119"/>
              <a:gd name="connsiteY20" fmla="*/ 388143 h 931068"/>
              <a:gd name="connsiteX21" fmla="*/ 190500 w 950119"/>
              <a:gd name="connsiteY21" fmla="*/ 352425 h 931068"/>
              <a:gd name="connsiteX22" fmla="*/ 471487 w 950119"/>
              <a:gd name="connsiteY22" fmla="*/ 352425 h 931068"/>
              <a:gd name="connsiteX23" fmla="*/ 473869 w 950119"/>
              <a:gd name="connsiteY23" fmla="*/ 197643 h 931068"/>
              <a:gd name="connsiteX24" fmla="*/ 707231 w 950119"/>
              <a:gd name="connsiteY24" fmla="*/ 200025 h 931068"/>
              <a:gd name="connsiteX25" fmla="*/ 707231 w 950119"/>
              <a:gd name="connsiteY25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02456 w 950119"/>
              <a:gd name="connsiteY5" fmla="*/ 931068 h 931068"/>
              <a:gd name="connsiteX6" fmla="*/ 88106 w 950119"/>
              <a:gd name="connsiteY6" fmla="*/ 931068 h 931068"/>
              <a:gd name="connsiteX7" fmla="*/ 88106 w 950119"/>
              <a:gd name="connsiteY7" fmla="*/ 931068 h 931068"/>
              <a:gd name="connsiteX8" fmla="*/ 0 w 950119"/>
              <a:gd name="connsiteY8" fmla="*/ 862012 h 931068"/>
              <a:gd name="connsiteX9" fmla="*/ 14287 w 950119"/>
              <a:gd name="connsiteY9" fmla="*/ 833437 h 931068"/>
              <a:gd name="connsiteX10" fmla="*/ 59531 w 950119"/>
              <a:gd name="connsiteY10" fmla="*/ 838200 h 931068"/>
              <a:gd name="connsiteX11" fmla="*/ 152400 w 950119"/>
              <a:gd name="connsiteY11" fmla="*/ 802481 h 931068"/>
              <a:gd name="connsiteX12" fmla="*/ 209550 w 950119"/>
              <a:gd name="connsiteY12" fmla="*/ 759618 h 931068"/>
              <a:gd name="connsiteX13" fmla="*/ 230981 w 950119"/>
              <a:gd name="connsiteY13" fmla="*/ 726281 h 931068"/>
              <a:gd name="connsiteX14" fmla="*/ 316706 w 950119"/>
              <a:gd name="connsiteY14" fmla="*/ 650081 h 931068"/>
              <a:gd name="connsiteX15" fmla="*/ 330994 w 950119"/>
              <a:gd name="connsiteY15" fmla="*/ 604837 h 931068"/>
              <a:gd name="connsiteX16" fmla="*/ 338137 w 950119"/>
              <a:gd name="connsiteY16" fmla="*/ 433387 h 931068"/>
              <a:gd name="connsiteX17" fmla="*/ 319087 w 950119"/>
              <a:gd name="connsiteY17" fmla="*/ 423862 h 931068"/>
              <a:gd name="connsiteX18" fmla="*/ 266700 w 950119"/>
              <a:gd name="connsiteY18" fmla="*/ 438150 h 931068"/>
              <a:gd name="connsiteX19" fmla="*/ 230981 w 950119"/>
              <a:gd name="connsiteY19" fmla="*/ 435768 h 931068"/>
              <a:gd name="connsiteX20" fmla="*/ 226219 w 950119"/>
              <a:gd name="connsiteY20" fmla="*/ 388143 h 931068"/>
              <a:gd name="connsiteX21" fmla="*/ 190500 w 950119"/>
              <a:gd name="connsiteY21" fmla="*/ 352425 h 931068"/>
              <a:gd name="connsiteX22" fmla="*/ 471487 w 950119"/>
              <a:gd name="connsiteY22" fmla="*/ 352425 h 931068"/>
              <a:gd name="connsiteX23" fmla="*/ 473869 w 950119"/>
              <a:gd name="connsiteY23" fmla="*/ 197643 h 931068"/>
              <a:gd name="connsiteX24" fmla="*/ 707231 w 950119"/>
              <a:gd name="connsiteY24" fmla="*/ 200025 h 931068"/>
              <a:gd name="connsiteX25" fmla="*/ 707231 w 950119"/>
              <a:gd name="connsiteY25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02456 w 950119"/>
              <a:gd name="connsiteY5" fmla="*/ 931068 h 931068"/>
              <a:gd name="connsiteX6" fmla="*/ 88106 w 950119"/>
              <a:gd name="connsiteY6" fmla="*/ 931068 h 931068"/>
              <a:gd name="connsiteX7" fmla="*/ 88106 w 950119"/>
              <a:gd name="connsiteY7" fmla="*/ 931068 h 931068"/>
              <a:gd name="connsiteX8" fmla="*/ 0 w 950119"/>
              <a:gd name="connsiteY8" fmla="*/ 862012 h 931068"/>
              <a:gd name="connsiteX9" fmla="*/ 14287 w 950119"/>
              <a:gd name="connsiteY9" fmla="*/ 833437 h 931068"/>
              <a:gd name="connsiteX10" fmla="*/ 59531 w 950119"/>
              <a:gd name="connsiteY10" fmla="*/ 838200 h 931068"/>
              <a:gd name="connsiteX11" fmla="*/ 152400 w 950119"/>
              <a:gd name="connsiteY11" fmla="*/ 802481 h 931068"/>
              <a:gd name="connsiteX12" fmla="*/ 209550 w 950119"/>
              <a:gd name="connsiteY12" fmla="*/ 759618 h 931068"/>
              <a:gd name="connsiteX13" fmla="*/ 230981 w 950119"/>
              <a:gd name="connsiteY13" fmla="*/ 726281 h 931068"/>
              <a:gd name="connsiteX14" fmla="*/ 316706 w 950119"/>
              <a:gd name="connsiteY14" fmla="*/ 650081 h 931068"/>
              <a:gd name="connsiteX15" fmla="*/ 330994 w 950119"/>
              <a:gd name="connsiteY15" fmla="*/ 604837 h 931068"/>
              <a:gd name="connsiteX16" fmla="*/ 338137 w 950119"/>
              <a:gd name="connsiteY16" fmla="*/ 433387 h 931068"/>
              <a:gd name="connsiteX17" fmla="*/ 319087 w 950119"/>
              <a:gd name="connsiteY17" fmla="*/ 423862 h 931068"/>
              <a:gd name="connsiteX18" fmla="*/ 266700 w 950119"/>
              <a:gd name="connsiteY18" fmla="*/ 438150 h 931068"/>
              <a:gd name="connsiteX19" fmla="*/ 230981 w 950119"/>
              <a:gd name="connsiteY19" fmla="*/ 435768 h 931068"/>
              <a:gd name="connsiteX20" fmla="*/ 226219 w 950119"/>
              <a:gd name="connsiteY20" fmla="*/ 388143 h 931068"/>
              <a:gd name="connsiteX21" fmla="*/ 190500 w 950119"/>
              <a:gd name="connsiteY21" fmla="*/ 352425 h 931068"/>
              <a:gd name="connsiteX22" fmla="*/ 471487 w 950119"/>
              <a:gd name="connsiteY22" fmla="*/ 352425 h 931068"/>
              <a:gd name="connsiteX23" fmla="*/ 473869 w 950119"/>
              <a:gd name="connsiteY23" fmla="*/ 197643 h 931068"/>
              <a:gd name="connsiteX24" fmla="*/ 707231 w 950119"/>
              <a:gd name="connsiteY24" fmla="*/ 200025 h 931068"/>
              <a:gd name="connsiteX25" fmla="*/ 707231 w 950119"/>
              <a:gd name="connsiteY25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92944 w 950119"/>
              <a:gd name="connsiteY5" fmla="*/ 711993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92944 w 950119"/>
              <a:gd name="connsiteY5" fmla="*/ 711993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92944 w 950119"/>
              <a:gd name="connsiteY5" fmla="*/ 711993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11994 w 950119"/>
              <a:gd name="connsiteY4" fmla="*/ 557212 h 931068"/>
              <a:gd name="connsiteX5" fmla="*/ 692944 w 950119"/>
              <a:gd name="connsiteY5" fmla="*/ 711993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21519 w 950119"/>
              <a:gd name="connsiteY3" fmla="*/ 402431 h 931068"/>
              <a:gd name="connsiteX4" fmla="*/ 740569 w 950119"/>
              <a:gd name="connsiteY4" fmla="*/ 557212 h 931068"/>
              <a:gd name="connsiteX5" fmla="*/ 692944 w 950119"/>
              <a:gd name="connsiteY5" fmla="*/ 711993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92944 w 950119"/>
              <a:gd name="connsiteY5" fmla="*/ 711993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02456 w 950119"/>
              <a:gd name="connsiteY6" fmla="*/ 931068 h 931068"/>
              <a:gd name="connsiteX7" fmla="*/ 88106 w 950119"/>
              <a:gd name="connsiteY7" fmla="*/ 931068 h 931068"/>
              <a:gd name="connsiteX8" fmla="*/ 88106 w 950119"/>
              <a:gd name="connsiteY8" fmla="*/ 931068 h 931068"/>
              <a:gd name="connsiteX9" fmla="*/ 0 w 950119"/>
              <a:gd name="connsiteY9" fmla="*/ 862012 h 931068"/>
              <a:gd name="connsiteX10" fmla="*/ 14287 w 950119"/>
              <a:gd name="connsiteY10" fmla="*/ 833437 h 931068"/>
              <a:gd name="connsiteX11" fmla="*/ 59531 w 950119"/>
              <a:gd name="connsiteY11" fmla="*/ 838200 h 931068"/>
              <a:gd name="connsiteX12" fmla="*/ 152400 w 950119"/>
              <a:gd name="connsiteY12" fmla="*/ 802481 h 931068"/>
              <a:gd name="connsiteX13" fmla="*/ 209550 w 950119"/>
              <a:gd name="connsiteY13" fmla="*/ 759618 h 931068"/>
              <a:gd name="connsiteX14" fmla="*/ 230981 w 950119"/>
              <a:gd name="connsiteY14" fmla="*/ 726281 h 931068"/>
              <a:gd name="connsiteX15" fmla="*/ 316706 w 950119"/>
              <a:gd name="connsiteY15" fmla="*/ 650081 h 931068"/>
              <a:gd name="connsiteX16" fmla="*/ 330994 w 950119"/>
              <a:gd name="connsiteY16" fmla="*/ 604837 h 931068"/>
              <a:gd name="connsiteX17" fmla="*/ 338137 w 950119"/>
              <a:gd name="connsiteY17" fmla="*/ 433387 h 931068"/>
              <a:gd name="connsiteX18" fmla="*/ 319087 w 950119"/>
              <a:gd name="connsiteY18" fmla="*/ 423862 h 931068"/>
              <a:gd name="connsiteX19" fmla="*/ 266700 w 950119"/>
              <a:gd name="connsiteY19" fmla="*/ 438150 h 931068"/>
              <a:gd name="connsiteX20" fmla="*/ 230981 w 950119"/>
              <a:gd name="connsiteY20" fmla="*/ 435768 h 931068"/>
              <a:gd name="connsiteX21" fmla="*/ 226219 w 950119"/>
              <a:gd name="connsiteY21" fmla="*/ 388143 h 931068"/>
              <a:gd name="connsiteX22" fmla="*/ 190500 w 950119"/>
              <a:gd name="connsiteY22" fmla="*/ 352425 h 931068"/>
              <a:gd name="connsiteX23" fmla="*/ 471487 w 950119"/>
              <a:gd name="connsiteY23" fmla="*/ 352425 h 931068"/>
              <a:gd name="connsiteX24" fmla="*/ 473869 w 950119"/>
              <a:gd name="connsiteY24" fmla="*/ 197643 h 931068"/>
              <a:gd name="connsiteX25" fmla="*/ 707231 w 950119"/>
              <a:gd name="connsiteY25" fmla="*/ 200025 h 931068"/>
              <a:gd name="connsiteX26" fmla="*/ 707231 w 950119"/>
              <a:gd name="connsiteY26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47700 w 950119"/>
              <a:gd name="connsiteY6" fmla="*/ 645318 h 931068"/>
              <a:gd name="connsiteX7" fmla="*/ 602456 w 950119"/>
              <a:gd name="connsiteY7" fmla="*/ 931068 h 931068"/>
              <a:gd name="connsiteX8" fmla="*/ 88106 w 950119"/>
              <a:gd name="connsiteY8" fmla="*/ 931068 h 931068"/>
              <a:gd name="connsiteX9" fmla="*/ 88106 w 950119"/>
              <a:gd name="connsiteY9" fmla="*/ 931068 h 931068"/>
              <a:gd name="connsiteX10" fmla="*/ 0 w 950119"/>
              <a:gd name="connsiteY10" fmla="*/ 862012 h 931068"/>
              <a:gd name="connsiteX11" fmla="*/ 14287 w 950119"/>
              <a:gd name="connsiteY11" fmla="*/ 833437 h 931068"/>
              <a:gd name="connsiteX12" fmla="*/ 59531 w 950119"/>
              <a:gd name="connsiteY12" fmla="*/ 838200 h 931068"/>
              <a:gd name="connsiteX13" fmla="*/ 152400 w 950119"/>
              <a:gd name="connsiteY13" fmla="*/ 802481 h 931068"/>
              <a:gd name="connsiteX14" fmla="*/ 209550 w 950119"/>
              <a:gd name="connsiteY14" fmla="*/ 759618 h 931068"/>
              <a:gd name="connsiteX15" fmla="*/ 230981 w 950119"/>
              <a:gd name="connsiteY15" fmla="*/ 726281 h 931068"/>
              <a:gd name="connsiteX16" fmla="*/ 316706 w 950119"/>
              <a:gd name="connsiteY16" fmla="*/ 650081 h 931068"/>
              <a:gd name="connsiteX17" fmla="*/ 330994 w 950119"/>
              <a:gd name="connsiteY17" fmla="*/ 604837 h 931068"/>
              <a:gd name="connsiteX18" fmla="*/ 338137 w 950119"/>
              <a:gd name="connsiteY18" fmla="*/ 433387 h 931068"/>
              <a:gd name="connsiteX19" fmla="*/ 319087 w 950119"/>
              <a:gd name="connsiteY19" fmla="*/ 423862 h 931068"/>
              <a:gd name="connsiteX20" fmla="*/ 266700 w 950119"/>
              <a:gd name="connsiteY20" fmla="*/ 438150 h 931068"/>
              <a:gd name="connsiteX21" fmla="*/ 230981 w 950119"/>
              <a:gd name="connsiteY21" fmla="*/ 435768 h 931068"/>
              <a:gd name="connsiteX22" fmla="*/ 226219 w 950119"/>
              <a:gd name="connsiteY22" fmla="*/ 388143 h 931068"/>
              <a:gd name="connsiteX23" fmla="*/ 190500 w 950119"/>
              <a:gd name="connsiteY23" fmla="*/ 352425 h 931068"/>
              <a:gd name="connsiteX24" fmla="*/ 471487 w 950119"/>
              <a:gd name="connsiteY24" fmla="*/ 352425 h 931068"/>
              <a:gd name="connsiteX25" fmla="*/ 473869 w 950119"/>
              <a:gd name="connsiteY25" fmla="*/ 197643 h 931068"/>
              <a:gd name="connsiteX26" fmla="*/ 707231 w 950119"/>
              <a:gd name="connsiteY26" fmla="*/ 200025 h 931068"/>
              <a:gd name="connsiteX27" fmla="*/ 707231 w 950119"/>
              <a:gd name="connsiteY27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47700 w 950119"/>
              <a:gd name="connsiteY6" fmla="*/ 645318 h 931068"/>
              <a:gd name="connsiteX7" fmla="*/ 654844 w 950119"/>
              <a:gd name="connsiteY7" fmla="*/ 721518 h 931068"/>
              <a:gd name="connsiteX8" fmla="*/ 602456 w 950119"/>
              <a:gd name="connsiteY8" fmla="*/ 931068 h 931068"/>
              <a:gd name="connsiteX9" fmla="*/ 88106 w 950119"/>
              <a:gd name="connsiteY9" fmla="*/ 931068 h 931068"/>
              <a:gd name="connsiteX10" fmla="*/ 88106 w 950119"/>
              <a:gd name="connsiteY10" fmla="*/ 931068 h 931068"/>
              <a:gd name="connsiteX11" fmla="*/ 0 w 950119"/>
              <a:gd name="connsiteY11" fmla="*/ 862012 h 931068"/>
              <a:gd name="connsiteX12" fmla="*/ 14287 w 950119"/>
              <a:gd name="connsiteY12" fmla="*/ 833437 h 931068"/>
              <a:gd name="connsiteX13" fmla="*/ 59531 w 950119"/>
              <a:gd name="connsiteY13" fmla="*/ 838200 h 931068"/>
              <a:gd name="connsiteX14" fmla="*/ 152400 w 950119"/>
              <a:gd name="connsiteY14" fmla="*/ 802481 h 931068"/>
              <a:gd name="connsiteX15" fmla="*/ 209550 w 950119"/>
              <a:gd name="connsiteY15" fmla="*/ 759618 h 931068"/>
              <a:gd name="connsiteX16" fmla="*/ 230981 w 950119"/>
              <a:gd name="connsiteY16" fmla="*/ 726281 h 931068"/>
              <a:gd name="connsiteX17" fmla="*/ 316706 w 950119"/>
              <a:gd name="connsiteY17" fmla="*/ 650081 h 931068"/>
              <a:gd name="connsiteX18" fmla="*/ 330994 w 950119"/>
              <a:gd name="connsiteY18" fmla="*/ 604837 h 931068"/>
              <a:gd name="connsiteX19" fmla="*/ 338137 w 950119"/>
              <a:gd name="connsiteY19" fmla="*/ 433387 h 931068"/>
              <a:gd name="connsiteX20" fmla="*/ 319087 w 950119"/>
              <a:gd name="connsiteY20" fmla="*/ 423862 h 931068"/>
              <a:gd name="connsiteX21" fmla="*/ 266700 w 950119"/>
              <a:gd name="connsiteY21" fmla="*/ 438150 h 931068"/>
              <a:gd name="connsiteX22" fmla="*/ 230981 w 950119"/>
              <a:gd name="connsiteY22" fmla="*/ 435768 h 931068"/>
              <a:gd name="connsiteX23" fmla="*/ 226219 w 950119"/>
              <a:gd name="connsiteY23" fmla="*/ 388143 h 931068"/>
              <a:gd name="connsiteX24" fmla="*/ 190500 w 950119"/>
              <a:gd name="connsiteY24" fmla="*/ 352425 h 931068"/>
              <a:gd name="connsiteX25" fmla="*/ 471487 w 950119"/>
              <a:gd name="connsiteY25" fmla="*/ 352425 h 931068"/>
              <a:gd name="connsiteX26" fmla="*/ 473869 w 950119"/>
              <a:gd name="connsiteY26" fmla="*/ 197643 h 931068"/>
              <a:gd name="connsiteX27" fmla="*/ 707231 w 950119"/>
              <a:gd name="connsiteY27" fmla="*/ 200025 h 931068"/>
              <a:gd name="connsiteX28" fmla="*/ 707231 w 950119"/>
              <a:gd name="connsiteY28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47700 w 950119"/>
              <a:gd name="connsiteY6" fmla="*/ 645318 h 931068"/>
              <a:gd name="connsiteX7" fmla="*/ 745331 w 950119"/>
              <a:gd name="connsiteY7" fmla="*/ 661987 h 931068"/>
              <a:gd name="connsiteX8" fmla="*/ 602456 w 950119"/>
              <a:gd name="connsiteY8" fmla="*/ 931068 h 931068"/>
              <a:gd name="connsiteX9" fmla="*/ 88106 w 950119"/>
              <a:gd name="connsiteY9" fmla="*/ 931068 h 931068"/>
              <a:gd name="connsiteX10" fmla="*/ 88106 w 950119"/>
              <a:gd name="connsiteY10" fmla="*/ 931068 h 931068"/>
              <a:gd name="connsiteX11" fmla="*/ 0 w 950119"/>
              <a:gd name="connsiteY11" fmla="*/ 862012 h 931068"/>
              <a:gd name="connsiteX12" fmla="*/ 14287 w 950119"/>
              <a:gd name="connsiteY12" fmla="*/ 833437 h 931068"/>
              <a:gd name="connsiteX13" fmla="*/ 59531 w 950119"/>
              <a:gd name="connsiteY13" fmla="*/ 838200 h 931068"/>
              <a:gd name="connsiteX14" fmla="*/ 152400 w 950119"/>
              <a:gd name="connsiteY14" fmla="*/ 802481 h 931068"/>
              <a:gd name="connsiteX15" fmla="*/ 209550 w 950119"/>
              <a:gd name="connsiteY15" fmla="*/ 759618 h 931068"/>
              <a:gd name="connsiteX16" fmla="*/ 230981 w 950119"/>
              <a:gd name="connsiteY16" fmla="*/ 726281 h 931068"/>
              <a:gd name="connsiteX17" fmla="*/ 316706 w 950119"/>
              <a:gd name="connsiteY17" fmla="*/ 650081 h 931068"/>
              <a:gd name="connsiteX18" fmla="*/ 330994 w 950119"/>
              <a:gd name="connsiteY18" fmla="*/ 604837 h 931068"/>
              <a:gd name="connsiteX19" fmla="*/ 338137 w 950119"/>
              <a:gd name="connsiteY19" fmla="*/ 433387 h 931068"/>
              <a:gd name="connsiteX20" fmla="*/ 319087 w 950119"/>
              <a:gd name="connsiteY20" fmla="*/ 423862 h 931068"/>
              <a:gd name="connsiteX21" fmla="*/ 266700 w 950119"/>
              <a:gd name="connsiteY21" fmla="*/ 438150 h 931068"/>
              <a:gd name="connsiteX22" fmla="*/ 230981 w 950119"/>
              <a:gd name="connsiteY22" fmla="*/ 435768 h 931068"/>
              <a:gd name="connsiteX23" fmla="*/ 226219 w 950119"/>
              <a:gd name="connsiteY23" fmla="*/ 388143 h 931068"/>
              <a:gd name="connsiteX24" fmla="*/ 190500 w 950119"/>
              <a:gd name="connsiteY24" fmla="*/ 352425 h 931068"/>
              <a:gd name="connsiteX25" fmla="*/ 471487 w 950119"/>
              <a:gd name="connsiteY25" fmla="*/ 352425 h 931068"/>
              <a:gd name="connsiteX26" fmla="*/ 473869 w 950119"/>
              <a:gd name="connsiteY26" fmla="*/ 197643 h 931068"/>
              <a:gd name="connsiteX27" fmla="*/ 707231 w 950119"/>
              <a:gd name="connsiteY27" fmla="*/ 200025 h 931068"/>
              <a:gd name="connsiteX28" fmla="*/ 707231 w 950119"/>
              <a:gd name="connsiteY28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47700 w 950119"/>
              <a:gd name="connsiteY6" fmla="*/ 645318 h 931068"/>
              <a:gd name="connsiteX7" fmla="*/ 745331 w 950119"/>
              <a:gd name="connsiteY7" fmla="*/ 661987 h 931068"/>
              <a:gd name="connsiteX8" fmla="*/ 602456 w 950119"/>
              <a:gd name="connsiteY8" fmla="*/ 931068 h 931068"/>
              <a:gd name="connsiteX9" fmla="*/ 88106 w 950119"/>
              <a:gd name="connsiteY9" fmla="*/ 931068 h 931068"/>
              <a:gd name="connsiteX10" fmla="*/ 88106 w 950119"/>
              <a:gd name="connsiteY10" fmla="*/ 931068 h 931068"/>
              <a:gd name="connsiteX11" fmla="*/ 0 w 950119"/>
              <a:gd name="connsiteY11" fmla="*/ 862012 h 931068"/>
              <a:gd name="connsiteX12" fmla="*/ 14287 w 950119"/>
              <a:gd name="connsiteY12" fmla="*/ 833437 h 931068"/>
              <a:gd name="connsiteX13" fmla="*/ 59531 w 950119"/>
              <a:gd name="connsiteY13" fmla="*/ 838200 h 931068"/>
              <a:gd name="connsiteX14" fmla="*/ 152400 w 950119"/>
              <a:gd name="connsiteY14" fmla="*/ 802481 h 931068"/>
              <a:gd name="connsiteX15" fmla="*/ 209550 w 950119"/>
              <a:gd name="connsiteY15" fmla="*/ 759618 h 931068"/>
              <a:gd name="connsiteX16" fmla="*/ 230981 w 950119"/>
              <a:gd name="connsiteY16" fmla="*/ 726281 h 931068"/>
              <a:gd name="connsiteX17" fmla="*/ 316706 w 950119"/>
              <a:gd name="connsiteY17" fmla="*/ 650081 h 931068"/>
              <a:gd name="connsiteX18" fmla="*/ 330994 w 950119"/>
              <a:gd name="connsiteY18" fmla="*/ 604837 h 931068"/>
              <a:gd name="connsiteX19" fmla="*/ 338137 w 950119"/>
              <a:gd name="connsiteY19" fmla="*/ 433387 h 931068"/>
              <a:gd name="connsiteX20" fmla="*/ 319087 w 950119"/>
              <a:gd name="connsiteY20" fmla="*/ 423862 h 931068"/>
              <a:gd name="connsiteX21" fmla="*/ 266700 w 950119"/>
              <a:gd name="connsiteY21" fmla="*/ 438150 h 931068"/>
              <a:gd name="connsiteX22" fmla="*/ 230981 w 950119"/>
              <a:gd name="connsiteY22" fmla="*/ 435768 h 931068"/>
              <a:gd name="connsiteX23" fmla="*/ 226219 w 950119"/>
              <a:gd name="connsiteY23" fmla="*/ 388143 h 931068"/>
              <a:gd name="connsiteX24" fmla="*/ 190500 w 950119"/>
              <a:gd name="connsiteY24" fmla="*/ 352425 h 931068"/>
              <a:gd name="connsiteX25" fmla="*/ 471487 w 950119"/>
              <a:gd name="connsiteY25" fmla="*/ 352425 h 931068"/>
              <a:gd name="connsiteX26" fmla="*/ 473869 w 950119"/>
              <a:gd name="connsiteY26" fmla="*/ 197643 h 931068"/>
              <a:gd name="connsiteX27" fmla="*/ 707231 w 950119"/>
              <a:gd name="connsiteY27" fmla="*/ 200025 h 931068"/>
              <a:gd name="connsiteX28" fmla="*/ 707231 w 950119"/>
              <a:gd name="connsiteY28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47700 w 950119"/>
              <a:gd name="connsiteY6" fmla="*/ 645318 h 931068"/>
              <a:gd name="connsiteX7" fmla="*/ 745331 w 950119"/>
              <a:gd name="connsiteY7" fmla="*/ 661987 h 931068"/>
              <a:gd name="connsiteX8" fmla="*/ 602456 w 950119"/>
              <a:gd name="connsiteY8" fmla="*/ 931068 h 931068"/>
              <a:gd name="connsiteX9" fmla="*/ 88106 w 950119"/>
              <a:gd name="connsiteY9" fmla="*/ 931068 h 931068"/>
              <a:gd name="connsiteX10" fmla="*/ 88106 w 950119"/>
              <a:gd name="connsiteY10" fmla="*/ 931068 h 931068"/>
              <a:gd name="connsiteX11" fmla="*/ 0 w 950119"/>
              <a:gd name="connsiteY11" fmla="*/ 862012 h 931068"/>
              <a:gd name="connsiteX12" fmla="*/ 14287 w 950119"/>
              <a:gd name="connsiteY12" fmla="*/ 833437 h 931068"/>
              <a:gd name="connsiteX13" fmla="*/ 59531 w 950119"/>
              <a:gd name="connsiteY13" fmla="*/ 838200 h 931068"/>
              <a:gd name="connsiteX14" fmla="*/ 152400 w 950119"/>
              <a:gd name="connsiteY14" fmla="*/ 802481 h 931068"/>
              <a:gd name="connsiteX15" fmla="*/ 209550 w 950119"/>
              <a:gd name="connsiteY15" fmla="*/ 759618 h 931068"/>
              <a:gd name="connsiteX16" fmla="*/ 230981 w 950119"/>
              <a:gd name="connsiteY16" fmla="*/ 726281 h 931068"/>
              <a:gd name="connsiteX17" fmla="*/ 316706 w 950119"/>
              <a:gd name="connsiteY17" fmla="*/ 650081 h 931068"/>
              <a:gd name="connsiteX18" fmla="*/ 330994 w 950119"/>
              <a:gd name="connsiteY18" fmla="*/ 604837 h 931068"/>
              <a:gd name="connsiteX19" fmla="*/ 338137 w 950119"/>
              <a:gd name="connsiteY19" fmla="*/ 433387 h 931068"/>
              <a:gd name="connsiteX20" fmla="*/ 319087 w 950119"/>
              <a:gd name="connsiteY20" fmla="*/ 423862 h 931068"/>
              <a:gd name="connsiteX21" fmla="*/ 266700 w 950119"/>
              <a:gd name="connsiteY21" fmla="*/ 438150 h 931068"/>
              <a:gd name="connsiteX22" fmla="*/ 230981 w 950119"/>
              <a:gd name="connsiteY22" fmla="*/ 435768 h 931068"/>
              <a:gd name="connsiteX23" fmla="*/ 226219 w 950119"/>
              <a:gd name="connsiteY23" fmla="*/ 388143 h 931068"/>
              <a:gd name="connsiteX24" fmla="*/ 190500 w 950119"/>
              <a:gd name="connsiteY24" fmla="*/ 352425 h 931068"/>
              <a:gd name="connsiteX25" fmla="*/ 471487 w 950119"/>
              <a:gd name="connsiteY25" fmla="*/ 352425 h 931068"/>
              <a:gd name="connsiteX26" fmla="*/ 473869 w 950119"/>
              <a:gd name="connsiteY26" fmla="*/ 197643 h 931068"/>
              <a:gd name="connsiteX27" fmla="*/ 707231 w 950119"/>
              <a:gd name="connsiteY27" fmla="*/ 200025 h 931068"/>
              <a:gd name="connsiteX28" fmla="*/ 707231 w 950119"/>
              <a:gd name="connsiteY28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47700 w 950119"/>
              <a:gd name="connsiteY6" fmla="*/ 645318 h 931068"/>
              <a:gd name="connsiteX7" fmla="*/ 745331 w 950119"/>
              <a:gd name="connsiteY7" fmla="*/ 638362 h 931068"/>
              <a:gd name="connsiteX8" fmla="*/ 602456 w 950119"/>
              <a:gd name="connsiteY8" fmla="*/ 931068 h 931068"/>
              <a:gd name="connsiteX9" fmla="*/ 88106 w 950119"/>
              <a:gd name="connsiteY9" fmla="*/ 931068 h 931068"/>
              <a:gd name="connsiteX10" fmla="*/ 88106 w 950119"/>
              <a:gd name="connsiteY10" fmla="*/ 931068 h 931068"/>
              <a:gd name="connsiteX11" fmla="*/ 0 w 950119"/>
              <a:gd name="connsiteY11" fmla="*/ 862012 h 931068"/>
              <a:gd name="connsiteX12" fmla="*/ 14287 w 950119"/>
              <a:gd name="connsiteY12" fmla="*/ 833437 h 931068"/>
              <a:gd name="connsiteX13" fmla="*/ 59531 w 950119"/>
              <a:gd name="connsiteY13" fmla="*/ 838200 h 931068"/>
              <a:gd name="connsiteX14" fmla="*/ 152400 w 950119"/>
              <a:gd name="connsiteY14" fmla="*/ 802481 h 931068"/>
              <a:gd name="connsiteX15" fmla="*/ 209550 w 950119"/>
              <a:gd name="connsiteY15" fmla="*/ 759618 h 931068"/>
              <a:gd name="connsiteX16" fmla="*/ 230981 w 950119"/>
              <a:gd name="connsiteY16" fmla="*/ 726281 h 931068"/>
              <a:gd name="connsiteX17" fmla="*/ 316706 w 950119"/>
              <a:gd name="connsiteY17" fmla="*/ 650081 h 931068"/>
              <a:gd name="connsiteX18" fmla="*/ 330994 w 950119"/>
              <a:gd name="connsiteY18" fmla="*/ 604837 h 931068"/>
              <a:gd name="connsiteX19" fmla="*/ 338137 w 950119"/>
              <a:gd name="connsiteY19" fmla="*/ 433387 h 931068"/>
              <a:gd name="connsiteX20" fmla="*/ 319087 w 950119"/>
              <a:gd name="connsiteY20" fmla="*/ 423862 h 931068"/>
              <a:gd name="connsiteX21" fmla="*/ 266700 w 950119"/>
              <a:gd name="connsiteY21" fmla="*/ 438150 h 931068"/>
              <a:gd name="connsiteX22" fmla="*/ 230981 w 950119"/>
              <a:gd name="connsiteY22" fmla="*/ 435768 h 931068"/>
              <a:gd name="connsiteX23" fmla="*/ 226219 w 950119"/>
              <a:gd name="connsiteY23" fmla="*/ 388143 h 931068"/>
              <a:gd name="connsiteX24" fmla="*/ 190500 w 950119"/>
              <a:gd name="connsiteY24" fmla="*/ 352425 h 931068"/>
              <a:gd name="connsiteX25" fmla="*/ 471487 w 950119"/>
              <a:gd name="connsiteY25" fmla="*/ 352425 h 931068"/>
              <a:gd name="connsiteX26" fmla="*/ 473869 w 950119"/>
              <a:gd name="connsiteY26" fmla="*/ 197643 h 931068"/>
              <a:gd name="connsiteX27" fmla="*/ 707231 w 950119"/>
              <a:gd name="connsiteY27" fmla="*/ 200025 h 931068"/>
              <a:gd name="connsiteX28" fmla="*/ 707231 w 950119"/>
              <a:gd name="connsiteY28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38362 h 931068"/>
              <a:gd name="connsiteX8" fmla="*/ 602456 w 950119"/>
              <a:gd name="connsiteY8" fmla="*/ 931068 h 931068"/>
              <a:gd name="connsiteX9" fmla="*/ 88106 w 950119"/>
              <a:gd name="connsiteY9" fmla="*/ 931068 h 931068"/>
              <a:gd name="connsiteX10" fmla="*/ 88106 w 950119"/>
              <a:gd name="connsiteY10" fmla="*/ 931068 h 931068"/>
              <a:gd name="connsiteX11" fmla="*/ 0 w 950119"/>
              <a:gd name="connsiteY11" fmla="*/ 862012 h 931068"/>
              <a:gd name="connsiteX12" fmla="*/ 14287 w 950119"/>
              <a:gd name="connsiteY12" fmla="*/ 833437 h 931068"/>
              <a:gd name="connsiteX13" fmla="*/ 59531 w 950119"/>
              <a:gd name="connsiteY13" fmla="*/ 838200 h 931068"/>
              <a:gd name="connsiteX14" fmla="*/ 152400 w 950119"/>
              <a:gd name="connsiteY14" fmla="*/ 802481 h 931068"/>
              <a:gd name="connsiteX15" fmla="*/ 209550 w 950119"/>
              <a:gd name="connsiteY15" fmla="*/ 759618 h 931068"/>
              <a:gd name="connsiteX16" fmla="*/ 230981 w 950119"/>
              <a:gd name="connsiteY16" fmla="*/ 726281 h 931068"/>
              <a:gd name="connsiteX17" fmla="*/ 316706 w 950119"/>
              <a:gd name="connsiteY17" fmla="*/ 650081 h 931068"/>
              <a:gd name="connsiteX18" fmla="*/ 330994 w 950119"/>
              <a:gd name="connsiteY18" fmla="*/ 604837 h 931068"/>
              <a:gd name="connsiteX19" fmla="*/ 338137 w 950119"/>
              <a:gd name="connsiteY19" fmla="*/ 433387 h 931068"/>
              <a:gd name="connsiteX20" fmla="*/ 319087 w 950119"/>
              <a:gd name="connsiteY20" fmla="*/ 423862 h 931068"/>
              <a:gd name="connsiteX21" fmla="*/ 266700 w 950119"/>
              <a:gd name="connsiteY21" fmla="*/ 438150 h 931068"/>
              <a:gd name="connsiteX22" fmla="*/ 230981 w 950119"/>
              <a:gd name="connsiteY22" fmla="*/ 435768 h 931068"/>
              <a:gd name="connsiteX23" fmla="*/ 226219 w 950119"/>
              <a:gd name="connsiteY23" fmla="*/ 388143 h 931068"/>
              <a:gd name="connsiteX24" fmla="*/ 190500 w 950119"/>
              <a:gd name="connsiteY24" fmla="*/ 352425 h 931068"/>
              <a:gd name="connsiteX25" fmla="*/ 471487 w 950119"/>
              <a:gd name="connsiteY25" fmla="*/ 352425 h 931068"/>
              <a:gd name="connsiteX26" fmla="*/ 473869 w 950119"/>
              <a:gd name="connsiteY26" fmla="*/ 197643 h 931068"/>
              <a:gd name="connsiteX27" fmla="*/ 707231 w 950119"/>
              <a:gd name="connsiteY27" fmla="*/ 200025 h 931068"/>
              <a:gd name="connsiteX28" fmla="*/ 707231 w 950119"/>
              <a:gd name="connsiteY28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38362 h 931068"/>
              <a:gd name="connsiteX8" fmla="*/ 709612 w 950119"/>
              <a:gd name="connsiteY8" fmla="*/ 790575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38362 h 931068"/>
              <a:gd name="connsiteX8" fmla="*/ 727031 w 950119"/>
              <a:gd name="connsiteY8" fmla="*/ 76200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38362 h 931068"/>
              <a:gd name="connsiteX8" fmla="*/ 727031 w 950119"/>
              <a:gd name="connsiteY8" fmla="*/ 76200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38362 h 931068"/>
              <a:gd name="connsiteX8" fmla="*/ 727031 w 950119"/>
              <a:gd name="connsiteY8" fmla="*/ 76200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38362 h 931068"/>
              <a:gd name="connsiteX8" fmla="*/ 727031 w 950119"/>
              <a:gd name="connsiteY8" fmla="*/ 76200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72319 w 950119"/>
              <a:gd name="connsiteY7" fmla="*/ 658812 h 931068"/>
              <a:gd name="connsiteX8" fmla="*/ 727031 w 950119"/>
              <a:gd name="connsiteY8" fmla="*/ 76200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27031 w 950119"/>
              <a:gd name="connsiteY8" fmla="*/ 76200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602456 w 950119"/>
              <a:gd name="connsiteY9" fmla="*/ 931068 h 931068"/>
              <a:gd name="connsiteX10" fmla="*/ 88106 w 950119"/>
              <a:gd name="connsiteY10" fmla="*/ 931068 h 931068"/>
              <a:gd name="connsiteX11" fmla="*/ 88106 w 950119"/>
              <a:gd name="connsiteY11" fmla="*/ 931068 h 931068"/>
              <a:gd name="connsiteX12" fmla="*/ 0 w 950119"/>
              <a:gd name="connsiteY12" fmla="*/ 862012 h 931068"/>
              <a:gd name="connsiteX13" fmla="*/ 14287 w 950119"/>
              <a:gd name="connsiteY13" fmla="*/ 833437 h 931068"/>
              <a:gd name="connsiteX14" fmla="*/ 59531 w 950119"/>
              <a:gd name="connsiteY14" fmla="*/ 838200 h 931068"/>
              <a:gd name="connsiteX15" fmla="*/ 152400 w 950119"/>
              <a:gd name="connsiteY15" fmla="*/ 802481 h 931068"/>
              <a:gd name="connsiteX16" fmla="*/ 209550 w 950119"/>
              <a:gd name="connsiteY16" fmla="*/ 759618 h 931068"/>
              <a:gd name="connsiteX17" fmla="*/ 230981 w 950119"/>
              <a:gd name="connsiteY17" fmla="*/ 726281 h 931068"/>
              <a:gd name="connsiteX18" fmla="*/ 316706 w 950119"/>
              <a:gd name="connsiteY18" fmla="*/ 650081 h 931068"/>
              <a:gd name="connsiteX19" fmla="*/ 330994 w 950119"/>
              <a:gd name="connsiteY19" fmla="*/ 604837 h 931068"/>
              <a:gd name="connsiteX20" fmla="*/ 338137 w 950119"/>
              <a:gd name="connsiteY20" fmla="*/ 433387 h 931068"/>
              <a:gd name="connsiteX21" fmla="*/ 319087 w 950119"/>
              <a:gd name="connsiteY21" fmla="*/ 423862 h 931068"/>
              <a:gd name="connsiteX22" fmla="*/ 266700 w 950119"/>
              <a:gd name="connsiteY22" fmla="*/ 438150 h 931068"/>
              <a:gd name="connsiteX23" fmla="*/ 230981 w 950119"/>
              <a:gd name="connsiteY23" fmla="*/ 435768 h 931068"/>
              <a:gd name="connsiteX24" fmla="*/ 226219 w 950119"/>
              <a:gd name="connsiteY24" fmla="*/ 388143 h 931068"/>
              <a:gd name="connsiteX25" fmla="*/ 190500 w 950119"/>
              <a:gd name="connsiteY25" fmla="*/ 352425 h 931068"/>
              <a:gd name="connsiteX26" fmla="*/ 471487 w 950119"/>
              <a:gd name="connsiteY26" fmla="*/ 352425 h 931068"/>
              <a:gd name="connsiteX27" fmla="*/ 473869 w 950119"/>
              <a:gd name="connsiteY27" fmla="*/ 197643 h 931068"/>
              <a:gd name="connsiteX28" fmla="*/ 707231 w 950119"/>
              <a:gd name="connsiteY28" fmla="*/ 200025 h 931068"/>
              <a:gd name="connsiteX29" fmla="*/ 707231 w 950119"/>
              <a:gd name="connsiteY29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666750 w 950119"/>
              <a:gd name="connsiteY9" fmla="*/ 876300 h 931068"/>
              <a:gd name="connsiteX10" fmla="*/ 602456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653256 w 950119"/>
              <a:gd name="connsiteY9" fmla="*/ 819150 h 931068"/>
              <a:gd name="connsiteX10" fmla="*/ 602456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707231 w 950119"/>
              <a:gd name="connsiteY9" fmla="*/ 819150 h 931068"/>
              <a:gd name="connsiteX10" fmla="*/ 602456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53256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707231 w 950119"/>
              <a:gd name="connsiteY9" fmla="*/ 819150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53256 w 950119"/>
              <a:gd name="connsiteY6" fmla="*/ 658812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707231 w 950119"/>
              <a:gd name="connsiteY9" fmla="*/ 819150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21507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707231 w 950119"/>
              <a:gd name="connsiteY9" fmla="*/ 819150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707231 w 950119"/>
              <a:gd name="connsiteY9" fmla="*/ 819150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707231 w 950119"/>
              <a:gd name="connsiteY9" fmla="*/ 873125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73125 h 931068"/>
              <a:gd name="connsiteX9" fmla="*/ 707231 w 950119"/>
              <a:gd name="connsiteY9" fmla="*/ 873125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73125 h 931068"/>
              <a:gd name="connsiteX9" fmla="*/ 681831 w 950119"/>
              <a:gd name="connsiteY9" fmla="*/ 873125 h 931068"/>
              <a:gd name="connsiteX10" fmla="*/ 7072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73125 h 931068"/>
              <a:gd name="connsiteX9" fmla="*/ 681831 w 950119"/>
              <a:gd name="connsiteY9" fmla="*/ 873125 h 931068"/>
              <a:gd name="connsiteX10" fmla="*/ 6818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73125 h 931068"/>
              <a:gd name="connsiteX9" fmla="*/ 681831 w 950119"/>
              <a:gd name="connsiteY9" fmla="*/ 873125 h 931068"/>
              <a:gd name="connsiteX10" fmla="*/ 6818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681831 w 950119"/>
              <a:gd name="connsiteY9" fmla="*/ 873125 h 931068"/>
              <a:gd name="connsiteX10" fmla="*/ 6818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681831 w 950119"/>
              <a:gd name="connsiteY9" fmla="*/ 819150 h 931068"/>
              <a:gd name="connsiteX10" fmla="*/ 681831 w 950119"/>
              <a:gd name="connsiteY10" fmla="*/ 931068 h 931068"/>
              <a:gd name="connsiteX11" fmla="*/ 88106 w 950119"/>
              <a:gd name="connsiteY11" fmla="*/ 931068 h 931068"/>
              <a:gd name="connsiteX12" fmla="*/ 88106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707231 w 950119"/>
              <a:gd name="connsiteY0" fmla="*/ 0 h 931068"/>
              <a:gd name="connsiteX1" fmla="*/ 947737 w 950119"/>
              <a:gd name="connsiteY1" fmla="*/ 0 h 931068"/>
              <a:gd name="connsiteX2" fmla="*/ 950119 w 950119"/>
              <a:gd name="connsiteY2" fmla="*/ 403225 h 931068"/>
              <a:gd name="connsiteX3" fmla="*/ 745331 w 950119"/>
              <a:gd name="connsiteY3" fmla="*/ 403225 h 931068"/>
              <a:gd name="connsiteX4" fmla="*/ 740569 w 950119"/>
              <a:gd name="connsiteY4" fmla="*/ 557212 h 931068"/>
              <a:gd name="connsiteX5" fmla="*/ 613569 w 950119"/>
              <a:gd name="connsiteY5" fmla="*/ 560387 h 931068"/>
              <a:gd name="connsiteX6" fmla="*/ 613569 w 950119"/>
              <a:gd name="connsiteY6" fmla="*/ 661987 h 931068"/>
              <a:gd name="connsiteX7" fmla="*/ 745331 w 950119"/>
              <a:gd name="connsiteY7" fmla="*/ 658812 h 931068"/>
              <a:gd name="connsiteX8" fmla="*/ 745331 w 950119"/>
              <a:gd name="connsiteY8" fmla="*/ 819150 h 931068"/>
              <a:gd name="connsiteX9" fmla="*/ 681831 w 950119"/>
              <a:gd name="connsiteY9" fmla="*/ 819150 h 931068"/>
              <a:gd name="connsiteX10" fmla="*/ 681831 w 950119"/>
              <a:gd name="connsiteY10" fmla="*/ 931068 h 931068"/>
              <a:gd name="connsiteX11" fmla="*/ 88106 w 950119"/>
              <a:gd name="connsiteY11" fmla="*/ 931068 h 931068"/>
              <a:gd name="connsiteX12" fmla="*/ 156369 w 950119"/>
              <a:gd name="connsiteY12" fmla="*/ 931068 h 931068"/>
              <a:gd name="connsiteX13" fmla="*/ 0 w 950119"/>
              <a:gd name="connsiteY13" fmla="*/ 862012 h 931068"/>
              <a:gd name="connsiteX14" fmla="*/ 14287 w 950119"/>
              <a:gd name="connsiteY14" fmla="*/ 833437 h 931068"/>
              <a:gd name="connsiteX15" fmla="*/ 59531 w 950119"/>
              <a:gd name="connsiteY15" fmla="*/ 838200 h 931068"/>
              <a:gd name="connsiteX16" fmla="*/ 152400 w 950119"/>
              <a:gd name="connsiteY16" fmla="*/ 802481 h 931068"/>
              <a:gd name="connsiteX17" fmla="*/ 209550 w 950119"/>
              <a:gd name="connsiteY17" fmla="*/ 759618 h 931068"/>
              <a:gd name="connsiteX18" fmla="*/ 230981 w 950119"/>
              <a:gd name="connsiteY18" fmla="*/ 726281 h 931068"/>
              <a:gd name="connsiteX19" fmla="*/ 316706 w 950119"/>
              <a:gd name="connsiteY19" fmla="*/ 650081 h 931068"/>
              <a:gd name="connsiteX20" fmla="*/ 330994 w 950119"/>
              <a:gd name="connsiteY20" fmla="*/ 604837 h 931068"/>
              <a:gd name="connsiteX21" fmla="*/ 338137 w 950119"/>
              <a:gd name="connsiteY21" fmla="*/ 433387 h 931068"/>
              <a:gd name="connsiteX22" fmla="*/ 319087 w 950119"/>
              <a:gd name="connsiteY22" fmla="*/ 423862 h 931068"/>
              <a:gd name="connsiteX23" fmla="*/ 266700 w 950119"/>
              <a:gd name="connsiteY23" fmla="*/ 438150 h 931068"/>
              <a:gd name="connsiteX24" fmla="*/ 230981 w 950119"/>
              <a:gd name="connsiteY24" fmla="*/ 435768 h 931068"/>
              <a:gd name="connsiteX25" fmla="*/ 226219 w 950119"/>
              <a:gd name="connsiteY25" fmla="*/ 388143 h 931068"/>
              <a:gd name="connsiteX26" fmla="*/ 190500 w 950119"/>
              <a:gd name="connsiteY26" fmla="*/ 352425 h 931068"/>
              <a:gd name="connsiteX27" fmla="*/ 471487 w 950119"/>
              <a:gd name="connsiteY27" fmla="*/ 352425 h 931068"/>
              <a:gd name="connsiteX28" fmla="*/ 473869 w 950119"/>
              <a:gd name="connsiteY28" fmla="*/ 197643 h 931068"/>
              <a:gd name="connsiteX29" fmla="*/ 707231 w 950119"/>
              <a:gd name="connsiteY29" fmla="*/ 200025 h 931068"/>
              <a:gd name="connsiteX30" fmla="*/ 707231 w 950119"/>
              <a:gd name="connsiteY30" fmla="*/ 0 h 931068"/>
              <a:gd name="connsiteX0" fmla="*/ 692944 w 935832"/>
              <a:gd name="connsiteY0" fmla="*/ 0 h 931068"/>
              <a:gd name="connsiteX1" fmla="*/ 933450 w 935832"/>
              <a:gd name="connsiteY1" fmla="*/ 0 h 931068"/>
              <a:gd name="connsiteX2" fmla="*/ 935832 w 935832"/>
              <a:gd name="connsiteY2" fmla="*/ 403225 h 931068"/>
              <a:gd name="connsiteX3" fmla="*/ 731044 w 935832"/>
              <a:gd name="connsiteY3" fmla="*/ 403225 h 931068"/>
              <a:gd name="connsiteX4" fmla="*/ 726282 w 935832"/>
              <a:gd name="connsiteY4" fmla="*/ 557212 h 931068"/>
              <a:gd name="connsiteX5" fmla="*/ 599282 w 935832"/>
              <a:gd name="connsiteY5" fmla="*/ 560387 h 931068"/>
              <a:gd name="connsiteX6" fmla="*/ 599282 w 935832"/>
              <a:gd name="connsiteY6" fmla="*/ 661987 h 931068"/>
              <a:gd name="connsiteX7" fmla="*/ 731044 w 935832"/>
              <a:gd name="connsiteY7" fmla="*/ 658812 h 931068"/>
              <a:gd name="connsiteX8" fmla="*/ 731044 w 935832"/>
              <a:gd name="connsiteY8" fmla="*/ 819150 h 931068"/>
              <a:gd name="connsiteX9" fmla="*/ 667544 w 935832"/>
              <a:gd name="connsiteY9" fmla="*/ 819150 h 931068"/>
              <a:gd name="connsiteX10" fmla="*/ 667544 w 935832"/>
              <a:gd name="connsiteY10" fmla="*/ 931068 h 931068"/>
              <a:gd name="connsiteX11" fmla="*/ 73819 w 935832"/>
              <a:gd name="connsiteY11" fmla="*/ 931068 h 931068"/>
              <a:gd name="connsiteX12" fmla="*/ 142082 w 935832"/>
              <a:gd name="connsiteY12" fmla="*/ 931068 h 931068"/>
              <a:gd name="connsiteX13" fmla="*/ 0 w 935832"/>
              <a:gd name="connsiteY13" fmla="*/ 833437 h 931068"/>
              <a:gd name="connsiteX14" fmla="*/ 45244 w 935832"/>
              <a:gd name="connsiteY14" fmla="*/ 838200 h 931068"/>
              <a:gd name="connsiteX15" fmla="*/ 138113 w 935832"/>
              <a:gd name="connsiteY15" fmla="*/ 802481 h 931068"/>
              <a:gd name="connsiteX16" fmla="*/ 195263 w 935832"/>
              <a:gd name="connsiteY16" fmla="*/ 759618 h 931068"/>
              <a:gd name="connsiteX17" fmla="*/ 216694 w 935832"/>
              <a:gd name="connsiteY17" fmla="*/ 726281 h 931068"/>
              <a:gd name="connsiteX18" fmla="*/ 302419 w 935832"/>
              <a:gd name="connsiteY18" fmla="*/ 650081 h 931068"/>
              <a:gd name="connsiteX19" fmla="*/ 316707 w 935832"/>
              <a:gd name="connsiteY19" fmla="*/ 604837 h 931068"/>
              <a:gd name="connsiteX20" fmla="*/ 323850 w 935832"/>
              <a:gd name="connsiteY20" fmla="*/ 433387 h 931068"/>
              <a:gd name="connsiteX21" fmla="*/ 304800 w 935832"/>
              <a:gd name="connsiteY21" fmla="*/ 423862 h 931068"/>
              <a:gd name="connsiteX22" fmla="*/ 252413 w 935832"/>
              <a:gd name="connsiteY22" fmla="*/ 438150 h 931068"/>
              <a:gd name="connsiteX23" fmla="*/ 216694 w 935832"/>
              <a:gd name="connsiteY23" fmla="*/ 435768 h 931068"/>
              <a:gd name="connsiteX24" fmla="*/ 211932 w 935832"/>
              <a:gd name="connsiteY24" fmla="*/ 388143 h 931068"/>
              <a:gd name="connsiteX25" fmla="*/ 176213 w 935832"/>
              <a:gd name="connsiteY25" fmla="*/ 352425 h 931068"/>
              <a:gd name="connsiteX26" fmla="*/ 457200 w 935832"/>
              <a:gd name="connsiteY26" fmla="*/ 352425 h 931068"/>
              <a:gd name="connsiteX27" fmla="*/ 459582 w 935832"/>
              <a:gd name="connsiteY27" fmla="*/ 197643 h 931068"/>
              <a:gd name="connsiteX28" fmla="*/ 692944 w 935832"/>
              <a:gd name="connsiteY28" fmla="*/ 200025 h 931068"/>
              <a:gd name="connsiteX29" fmla="*/ 692944 w 935832"/>
              <a:gd name="connsiteY29" fmla="*/ 0 h 931068"/>
              <a:gd name="connsiteX0" fmla="*/ 647700 w 890588"/>
              <a:gd name="connsiteY0" fmla="*/ 0 h 931068"/>
              <a:gd name="connsiteX1" fmla="*/ 888206 w 890588"/>
              <a:gd name="connsiteY1" fmla="*/ 0 h 931068"/>
              <a:gd name="connsiteX2" fmla="*/ 890588 w 890588"/>
              <a:gd name="connsiteY2" fmla="*/ 403225 h 931068"/>
              <a:gd name="connsiteX3" fmla="*/ 685800 w 890588"/>
              <a:gd name="connsiteY3" fmla="*/ 403225 h 931068"/>
              <a:gd name="connsiteX4" fmla="*/ 681038 w 890588"/>
              <a:gd name="connsiteY4" fmla="*/ 557212 h 931068"/>
              <a:gd name="connsiteX5" fmla="*/ 554038 w 890588"/>
              <a:gd name="connsiteY5" fmla="*/ 560387 h 931068"/>
              <a:gd name="connsiteX6" fmla="*/ 554038 w 890588"/>
              <a:gd name="connsiteY6" fmla="*/ 661987 h 931068"/>
              <a:gd name="connsiteX7" fmla="*/ 685800 w 890588"/>
              <a:gd name="connsiteY7" fmla="*/ 658812 h 931068"/>
              <a:gd name="connsiteX8" fmla="*/ 685800 w 890588"/>
              <a:gd name="connsiteY8" fmla="*/ 819150 h 931068"/>
              <a:gd name="connsiteX9" fmla="*/ 622300 w 890588"/>
              <a:gd name="connsiteY9" fmla="*/ 819150 h 931068"/>
              <a:gd name="connsiteX10" fmla="*/ 622300 w 890588"/>
              <a:gd name="connsiteY10" fmla="*/ 931068 h 931068"/>
              <a:gd name="connsiteX11" fmla="*/ 28575 w 890588"/>
              <a:gd name="connsiteY11" fmla="*/ 931068 h 931068"/>
              <a:gd name="connsiteX12" fmla="*/ 96838 w 890588"/>
              <a:gd name="connsiteY12" fmla="*/ 931068 h 931068"/>
              <a:gd name="connsiteX13" fmla="*/ 0 w 890588"/>
              <a:gd name="connsiteY13" fmla="*/ 838200 h 931068"/>
              <a:gd name="connsiteX14" fmla="*/ 92869 w 890588"/>
              <a:gd name="connsiteY14" fmla="*/ 802481 h 931068"/>
              <a:gd name="connsiteX15" fmla="*/ 150019 w 890588"/>
              <a:gd name="connsiteY15" fmla="*/ 759618 h 931068"/>
              <a:gd name="connsiteX16" fmla="*/ 171450 w 890588"/>
              <a:gd name="connsiteY16" fmla="*/ 726281 h 931068"/>
              <a:gd name="connsiteX17" fmla="*/ 257175 w 890588"/>
              <a:gd name="connsiteY17" fmla="*/ 650081 h 931068"/>
              <a:gd name="connsiteX18" fmla="*/ 271463 w 890588"/>
              <a:gd name="connsiteY18" fmla="*/ 604837 h 931068"/>
              <a:gd name="connsiteX19" fmla="*/ 278606 w 890588"/>
              <a:gd name="connsiteY19" fmla="*/ 433387 h 931068"/>
              <a:gd name="connsiteX20" fmla="*/ 259556 w 890588"/>
              <a:gd name="connsiteY20" fmla="*/ 423862 h 931068"/>
              <a:gd name="connsiteX21" fmla="*/ 207169 w 890588"/>
              <a:gd name="connsiteY21" fmla="*/ 438150 h 931068"/>
              <a:gd name="connsiteX22" fmla="*/ 171450 w 890588"/>
              <a:gd name="connsiteY22" fmla="*/ 435768 h 931068"/>
              <a:gd name="connsiteX23" fmla="*/ 166688 w 890588"/>
              <a:gd name="connsiteY23" fmla="*/ 388143 h 931068"/>
              <a:gd name="connsiteX24" fmla="*/ 130969 w 890588"/>
              <a:gd name="connsiteY24" fmla="*/ 352425 h 931068"/>
              <a:gd name="connsiteX25" fmla="*/ 411956 w 890588"/>
              <a:gd name="connsiteY25" fmla="*/ 352425 h 931068"/>
              <a:gd name="connsiteX26" fmla="*/ 414338 w 890588"/>
              <a:gd name="connsiteY26" fmla="*/ 197643 h 931068"/>
              <a:gd name="connsiteX27" fmla="*/ 647700 w 890588"/>
              <a:gd name="connsiteY27" fmla="*/ 200025 h 931068"/>
              <a:gd name="connsiteX28" fmla="*/ 647700 w 890588"/>
              <a:gd name="connsiteY28" fmla="*/ 0 h 931068"/>
              <a:gd name="connsiteX0" fmla="*/ 619125 w 862013"/>
              <a:gd name="connsiteY0" fmla="*/ 0 h 931068"/>
              <a:gd name="connsiteX1" fmla="*/ 859631 w 862013"/>
              <a:gd name="connsiteY1" fmla="*/ 0 h 931068"/>
              <a:gd name="connsiteX2" fmla="*/ 862013 w 862013"/>
              <a:gd name="connsiteY2" fmla="*/ 403225 h 931068"/>
              <a:gd name="connsiteX3" fmla="*/ 657225 w 862013"/>
              <a:gd name="connsiteY3" fmla="*/ 403225 h 931068"/>
              <a:gd name="connsiteX4" fmla="*/ 652463 w 862013"/>
              <a:gd name="connsiteY4" fmla="*/ 557212 h 931068"/>
              <a:gd name="connsiteX5" fmla="*/ 525463 w 862013"/>
              <a:gd name="connsiteY5" fmla="*/ 560387 h 931068"/>
              <a:gd name="connsiteX6" fmla="*/ 525463 w 862013"/>
              <a:gd name="connsiteY6" fmla="*/ 661987 h 931068"/>
              <a:gd name="connsiteX7" fmla="*/ 657225 w 862013"/>
              <a:gd name="connsiteY7" fmla="*/ 658812 h 931068"/>
              <a:gd name="connsiteX8" fmla="*/ 657225 w 862013"/>
              <a:gd name="connsiteY8" fmla="*/ 819150 h 931068"/>
              <a:gd name="connsiteX9" fmla="*/ 593725 w 862013"/>
              <a:gd name="connsiteY9" fmla="*/ 819150 h 931068"/>
              <a:gd name="connsiteX10" fmla="*/ 593725 w 862013"/>
              <a:gd name="connsiteY10" fmla="*/ 931068 h 931068"/>
              <a:gd name="connsiteX11" fmla="*/ 0 w 862013"/>
              <a:gd name="connsiteY11" fmla="*/ 931068 h 931068"/>
              <a:gd name="connsiteX12" fmla="*/ 68263 w 862013"/>
              <a:gd name="connsiteY12" fmla="*/ 931068 h 931068"/>
              <a:gd name="connsiteX13" fmla="*/ 64294 w 862013"/>
              <a:gd name="connsiteY13" fmla="*/ 802481 h 931068"/>
              <a:gd name="connsiteX14" fmla="*/ 121444 w 862013"/>
              <a:gd name="connsiteY14" fmla="*/ 759618 h 931068"/>
              <a:gd name="connsiteX15" fmla="*/ 142875 w 862013"/>
              <a:gd name="connsiteY15" fmla="*/ 726281 h 931068"/>
              <a:gd name="connsiteX16" fmla="*/ 228600 w 862013"/>
              <a:gd name="connsiteY16" fmla="*/ 650081 h 931068"/>
              <a:gd name="connsiteX17" fmla="*/ 242888 w 862013"/>
              <a:gd name="connsiteY17" fmla="*/ 604837 h 931068"/>
              <a:gd name="connsiteX18" fmla="*/ 250031 w 862013"/>
              <a:gd name="connsiteY18" fmla="*/ 433387 h 931068"/>
              <a:gd name="connsiteX19" fmla="*/ 230981 w 862013"/>
              <a:gd name="connsiteY19" fmla="*/ 423862 h 931068"/>
              <a:gd name="connsiteX20" fmla="*/ 178594 w 862013"/>
              <a:gd name="connsiteY20" fmla="*/ 438150 h 931068"/>
              <a:gd name="connsiteX21" fmla="*/ 142875 w 862013"/>
              <a:gd name="connsiteY21" fmla="*/ 435768 h 931068"/>
              <a:gd name="connsiteX22" fmla="*/ 138113 w 862013"/>
              <a:gd name="connsiteY22" fmla="*/ 388143 h 931068"/>
              <a:gd name="connsiteX23" fmla="*/ 102394 w 862013"/>
              <a:gd name="connsiteY23" fmla="*/ 352425 h 931068"/>
              <a:gd name="connsiteX24" fmla="*/ 383381 w 862013"/>
              <a:gd name="connsiteY24" fmla="*/ 352425 h 931068"/>
              <a:gd name="connsiteX25" fmla="*/ 385763 w 862013"/>
              <a:gd name="connsiteY25" fmla="*/ 197643 h 931068"/>
              <a:gd name="connsiteX26" fmla="*/ 619125 w 862013"/>
              <a:gd name="connsiteY26" fmla="*/ 200025 h 931068"/>
              <a:gd name="connsiteX27" fmla="*/ 619125 w 862013"/>
              <a:gd name="connsiteY27" fmla="*/ 0 h 931068"/>
              <a:gd name="connsiteX0" fmla="*/ 554831 w 797719"/>
              <a:gd name="connsiteY0" fmla="*/ 0 h 931068"/>
              <a:gd name="connsiteX1" fmla="*/ 795337 w 797719"/>
              <a:gd name="connsiteY1" fmla="*/ 0 h 931068"/>
              <a:gd name="connsiteX2" fmla="*/ 797719 w 797719"/>
              <a:gd name="connsiteY2" fmla="*/ 403225 h 931068"/>
              <a:gd name="connsiteX3" fmla="*/ 592931 w 797719"/>
              <a:gd name="connsiteY3" fmla="*/ 403225 h 931068"/>
              <a:gd name="connsiteX4" fmla="*/ 588169 w 797719"/>
              <a:gd name="connsiteY4" fmla="*/ 557212 h 931068"/>
              <a:gd name="connsiteX5" fmla="*/ 461169 w 797719"/>
              <a:gd name="connsiteY5" fmla="*/ 560387 h 931068"/>
              <a:gd name="connsiteX6" fmla="*/ 461169 w 797719"/>
              <a:gd name="connsiteY6" fmla="*/ 661987 h 931068"/>
              <a:gd name="connsiteX7" fmla="*/ 592931 w 797719"/>
              <a:gd name="connsiteY7" fmla="*/ 658812 h 931068"/>
              <a:gd name="connsiteX8" fmla="*/ 592931 w 797719"/>
              <a:gd name="connsiteY8" fmla="*/ 819150 h 931068"/>
              <a:gd name="connsiteX9" fmla="*/ 529431 w 797719"/>
              <a:gd name="connsiteY9" fmla="*/ 819150 h 931068"/>
              <a:gd name="connsiteX10" fmla="*/ 529431 w 797719"/>
              <a:gd name="connsiteY10" fmla="*/ 931068 h 931068"/>
              <a:gd name="connsiteX11" fmla="*/ 3969 w 797719"/>
              <a:gd name="connsiteY11" fmla="*/ 931068 h 931068"/>
              <a:gd name="connsiteX12" fmla="*/ 0 w 797719"/>
              <a:gd name="connsiteY12" fmla="*/ 802481 h 931068"/>
              <a:gd name="connsiteX13" fmla="*/ 57150 w 797719"/>
              <a:gd name="connsiteY13" fmla="*/ 759618 h 931068"/>
              <a:gd name="connsiteX14" fmla="*/ 78581 w 797719"/>
              <a:gd name="connsiteY14" fmla="*/ 726281 h 931068"/>
              <a:gd name="connsiteX15" fmla="*/ 164306 w 797719"/>
              <a:gd name="connsiteY15" fmla="*/ 650081 h 931068"/>
              <a:gd name="connsiteX16" fmla="*/ 178594 w 797719"/>
              <a:gd name="connsiteY16" fmla="*/ 604837 h 931068"/>
              <a:gd name="connsiteX17" fmla="*/ 185737 w 797719"/>
              <a:gd name="connsiteY17" fmla="*/ 433387 h 931068"/>
              <a:gd name="connsiteX18" fmla="*/ 166687 w 797719"/>
              <a:gd name="connsiteY18" fmla="*/ 423862 h 931068"/>
              <a:gd name="connsiteX19" fmla="*/ 114300 w 797719"/>
              <a:gd name="connsiteY19" fmla="*/ 438150 h 931068"/>
              <a:gd name="connsiteX20" fmla="*/ 78581 w 797719"/>
              <a:gd name="connsiteY20" fmla="*/ 435768 h 931068"/>
              <a:gd name="connsiteX21" fmla="*/ 73819 w 797719"/>
              <a:gd name="connsiteY21" fmla="*/ 388143 h 931068"/>
              <a:gd name="connsiteX22" fmla="*/ 38100 w 797719"/>
              <a:gd name="connsiteY22" fmla="*/ 352425 h 931068"/>
              <a:gd name="connsiteX23" fmla="*/ 319087 w 797719"/>
              <a:gd name="connsiteY23" fmla="*/ 352425 h 931068"/>
              <a:gd name="connsiteX24" fmla="*/ 321469 w 797719"/>
              <a:gd name="connsiteY24" fmla="*/ 197643 h 931068"/>
              <a:gd name="connsiteX25" fmla="*/ 554831 w 797719"/>
              <a:gd name="connsiteY25" fmla="*/ 200025 h 931068"/>
              <a:gd name="connsiteX26" fmla="*/ 554831 w 797719"/>
              <a:gd name="connsiteY26" fmla="*/ 0 h 931068"/>
              <a:gd name="connsiteX0" fmla="*/ 550862 w 793750"/>
              <a:gd name="connsiteY0" fmla="*/ 0 h 931068"/>
              <a:gd name="connsiteX1" fmla="*/ 791368 w 793750"/>
              <a:gd name="connsiteY1" fmla="*/ 0 h 931068"/>
              <a:gd name="connsiteX2" fmla="*/ 793750 w 793750"/>
              <a:gd name="connsiteY2" fmla="*/ 403225 h 931068"/>
              <a:gd name="connsiteX3" fmla="*/ 588962 w 793750"/>
              <a:gd name="connsiteY3" fmla="*/ 403225 h 931068"/>
              <a:gd name="connsiteX4" fmla="*/ 584200 w 793750"/>
              <a:gd name="connsiteY4" fmla="*/ 557212 h 931068"/>
              <a:gd name="connsiteX5" fmla="*/ 457200 w 793750"/>
              <a:gd name="connsiteY5" fmla="*/ 560387 h 931068"/>
              <a:gd name="connsiteX6" fmla="*/ 457200 w 793750"/>
              <a:gd name="connsiteY6" fmla="*/ 661987 h 931068"/>
              <a:gd name="connsiteX7" fmla="*/ 588962 w 793750"/>
              <a:gd name="connsiteY7" fmla="*/ 658812 h 931068"/>
              <a:gd name="connsiteX8" fmla="*/ 588962 w 793750"/>
              <a:gd name="connsiteY8" fmla="*/ 819150 h 931068"/>
              <a:gd name="connsiteX9" fmla="*/ 525462 w 793750"/>
              <a:gd name="connsiteY9" fmla="*/ 819150 h 931068"/>
              <a:gd name="connsiteX10" fmla="*/ 525462 w 793750"/>
              <a:gd name="connsiteY10" fmla="*/ 931068 h 931068"/>
              <a:gd name="connsiteX11" fmla="*/ 0 w 793750"/>
              <a:gd name="connsiteY11" fmla="*/ 931068 h 931068"/>
              <a:gd name="connsiteX12" fmla="*/ 53181 w 793750"/>
              <a:gd name="connsiteY12" fmla="*/ 759618 h 931068"/>
              <a:gd name="connsiteX13" fmla="*/ 74612 w 793750"/>
              <a:gd name="connsiteY13" fmla="*/ 726281 h 931068"/>
              <a:gd name="connsiteX14" fmla="*/ 160337 w 793750"/>
              <a:gd name="connsiteY14" fmla="*/ 650081 h 931068"/>
              <a:gd name="connsiteX15" fmla="*/ 174625 w 793750"/>
              <a:gd name="connsiteY15" fmla="*/ 604837 h 931068"/>
              <a:gd name="connsiteX16" fmla="*/ 181768 w 793750"/>
              <a:gd name="connsiteY16" fmla="*/ 433387 h 931068"/>
              <a:gd name="connsiteX17" fmla="*/ 162718 w 793750"/>
              <a:gd name="connsiteY17" fmla="*/ 423862 h 931068"/>
              <a:gd name="connsiteX18" fmla="*/ 110331 w 793750"/>
              <a:gd name="connsiteY18" fmla="*/ 438150 h 931068"/>
              <a:gd name="connsiteX19" fmla="*/ 74612 w 793750"/>
              <a:gd name="connsiteY19" fmla="*/ 435768 h 931068"/>
              <a:gd name="connsiteX20" fmla="*/ 69850 w 793750"/>
              <a:gd name="connsiteY20" fmla="*/ 388143 h 931068"/>
              <a:gd name="connsiteX21" fmla="*/ 34131 w 793750"/>
              <a:gd name="connsiteY21" fmla="*/ 352425 h 931068"/>
              <a:gd name="connsiteX22" fmla="*/ 315118 w 793750"/>
              <a:gd name="connsiteY22" fmla="*/ 352425 h 931068"/>
              <a:gd name="connsiteX23" fmla="*/ 317500 w 793750"/>
              <a:gd name="connsiteY23" fmla="*/ 197643 h 931068"/>
              <a:gd name="connsiteX24" fmla="*/ 550862 w 793750"/>
              <a:gd name="connsiteY24" fmla="*/ 200025 h 931068"/>
              <a:gd name="connsiteX25" fmla="*/ 550862 w 793750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140494 w 759619"/>
              <a:gd name="connsiteY15" fmla="*/ 604837 h 931068"/>
              <a:gd name="connsiteX16" fmla="*/ 147637 w 759619"/>
              <a:gd name="connsiteY16" fmla="*/ 433387 h 931068"/>
              <a:gd name="connsiteX17" fmla="*/ 128587 w 759619"/>
              <a:gd name="connsiteY17" fmla="*/ 423862 h 931068"/>
              <a:gd name="connsiteX18" fmla="*/ 76200 w 759619"/>
              <a:gd name="connsiteY18" fmla="*/ 438150 h 931068"/>
              <a:gd name="connsiteX19" fmla="*/ 40481 w 759619"/>
              <a:gd name="connsiteY19" fmla="*/ 435768 h 931068"/>
              <a:gd name="connsiteX20" fmla="*/ 35719 w 759619"/>
              <a:gd name="connsiteY20" fmla="*/ 388143 h 931068"/>
              <a:gd name="connsiteX21" fmla="*/ 0 w 759619"/>
              <a:gd name="connsiteY21" fmla="*/ 352425 h 931068"/>
              <a:gd name="connsiteX22" fmla="*/ 280987 w 759619"/>
              <a:gd name="connsiteY22" fmla="*/ 352425 h 931068"/>
              <a:gd name="connsiteX23" fmla="*/ 283369 w 759619"/>
              <a:gd name="connsiteY23" fmla="*/ 197643 h 931068"/>
              <a:gd name="connsiteX24" fmla="*/ 516731 w 759619"/>
              <a:gd name="connsiteY24" fmla="*/ 200025 h 931068"/>
              <a:gd name="connsiteX25" fmla="*/ 516731 w 759619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140494 w 759619"/>
              <a:gd name="connsiteY15" fmla="*/ 604837 h 931068"/>
              <a:gd name="connsiteX16" fmla="*/ 147637 w 759619"/>
              <a:gd name="connsiteY16" fmla="*/ 433387 h 931068"/>
              <a:gd name="connsiteX17" fmla="*/ 128587 w 759619"/>
              <a:gd name="connsiteY17" fmla="*/ 423862 h 931068"/>
              <a:gd name="connsiteX18" fmla="*/ 76200 w 759619"/>
              <a:gd name="connsiteY18" fmla="*/ 438150 h 931068"/>
              <a:gd name="connsiteX19" fmla="*/ 40481 w 759619"/>
              <a:gd name="connsiteY19" fmla="*/ 435768 h 931068"/>
              <a:gd name="connsiteX20" fmla="*/ 35719 w 759619"/>
              <a:gd name="connsiteY20" fmla="*/ 388143 h 931068"/>
              <a:gd name="connsiteX21" fmla="*/ 0 w 759619"/>
              <a:gd name="connsiteY21" fmla="*/ 352425 h 931068"/>
              <a:gd name="connsiteX22" fmla="*/ 280987 w 759619"/>
              <a:gd name="connsiteY22" fmla="*/ 352425 h 931068"/>
              <a:gd name="connsiteX23" fmla="*/ 283369 w 759619"/>
              <a:gd name="connsiteY23" fmla="*/ 197643 h 931068"/>
              <a:gd name="connsiteX24" fmla="*/ 516731 w 759619"/>
              <a:gd name="connsiteY24" fmla="*/ 200025 h 931068"/>
              <a:gd name="connsiteX25" fmla="*/ 516731 w 759619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140494 w 759619"/>
              <a:gd name="connsiteY15" fmla="*/ 604837 h 931068"/>
              <a:gd name="connsiteX16" fmla="*/ 147637 w 759619"/>
              <a:gd name="connsiteY16" fmla="*/ 433387 h 931068"/>
              <a:gd name="connsiteX17" fmla="*/ 128587 w 759619"/>
              <a:gd name="connsiteY17" fmla="*/ 423862 h 931068"/>
              <a:gd name="connsiteX18" fmla="*/ 76200 w 759619"/>
              <a:gd name="connsiteY18" fmla="*/ 438150 h 931068"/>
              <a:gd name="connsiteX19" fmla="*/ 40481 w 759619"/>
              <a:gd name="connsiteY19" fmla="*/ 435768 h 931068"/>
              <a:gd name="connsiteX20" fmla="*/ 35719 w 759619"/>
              <a:gd name="connsiteY20" fmla="*/ 388143 h 931068"/>
              <a:gd name="connsiteX21" fmla="*/ 0 w 759619"/>
              <a:gd name="connsiteY21" fmla="*/ 352425 h 931068"/>
              <a:gd name="connsiteX22" fmla="*/ 280987 w 759619"/>
              <a:gd name="connsiteY22" fmla="*/ 352425 h 931068"/>
              <a:gd name="connsiteX23" fmla="*/ 283369 w 759619"/>
              <a:gd name="connsiteY23" fmla="*/ 197643 h 931068"/>
              <a:gd name="connsiteX24" fmla="*/ 516731 w 759619"/>
              <a:gd name="connsiteY24" fmla="*/ 200025 h 931068"/>
              <a:gd name="connsiteX25" fmla="*/ 516731 w 759619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147637 w 759619"/>
              <a:gd name="connsiteY16" fmla="*/ 433387 h 931068"/>
              <a:gd name="connsiteX17" fmla="*/ 128587 w 759619"/>
              <a:gd name="connsiteY17" fmla="*/ 423862 h 931068"/>
              <a:gd name="connsiteX18" fmla="*/ 76200 w 759619"/>
              <a:gd name="connsiteY18" fmla="*/ 438150 h 931068"/>
              <a:gd name="connsiteX19" fmla="*/ 40481 w 759619"/>
              <a:gd name="connsiteY19" fmla="*/ 435768 h 931068"/>
              <a:gd name="connsiteX20" fmla="*/ 35719 w 759619"/>
              <a:gd name="connsiteY20" fmla="*/ 388143 h 931068"/>
              <a:gd name="connsiteX21" fmla="*/ 0 w 759619"/>
              <a:gd name="connsiteY21" fmla="*/ 352425 h 931068"/>
              <a:gd name="connsiteX22" fmla="*/ 280987 w 759619"/>
              <a:gd name="connsiteY22" fmla="*/ 352425 h 931068"/>
              <a:gd name="connsiteX23" fmla="*/ 283369 w 759619"/>
              <a:gd name="connsiteY23" fmla="*/ 197643 h 931068"/>
              <a:gd name="connsiteX24" fmla="*/ 516731 w 759619"/>
              <a:gd name="connsiteY24" fmla="*/ 200025 h 931068"/>
              <a:gd name="connsiteX25" fmla="*/ 516731 w 759619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128587 w 759619"/>
              <a:gd name="connsiteY16" fmla="*/ 423862 h 931068"/>
              <a:gd name="connsiteX17" fmla="*/ 76200 w 759619"/>
              <a:gd name="connsiteY17" fmla="*/ 438150 h 931068"/>
              <a:gd name="connsiteX18" fmla="*/ 40481 w 759619"/>
              <a:gd name="connsiteY18" fmla="*/ 435768 h 931068"/>
              <a:gd name="connsiteX19" fmla="*/ 35719 w 759619"/>
              <a:gd name="connsiteY19" fmla="*/ 388143 h 931068"/>
              <a:gd name="connsiteX20" fmla="*/ 0 w 759619"/>
              <a:gd name="connsiteY20" fmla="*/ 352425 h 931068"/>
              <a:gd name="connsiteX21" fmla="*/ 280987 w 759619"/>
              <a:gd name="connsiteY21" fmla="*/ 352425 h 931068"/>
              <a:gd name="connsiteX22" fmla="*/ 283369 w 759619"/>
              <a:gd name="connsiteY22" fmla="*/ 197643 h 931068"/>
              <a:gd name="connsiteX23" fmla="*/ 516731 w 759619"/>
              <a:gd name="connsiteY23" fmla="*/ 200025 h 931068"/>
              <a:gd name="connsiteX24" fmla="*/ 516731 w 759619"/>
              <a:gd name="connsiteY24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76200 w 759619"/>
              <a:gd name="connsiteY16" fmla="*/ 438150 h 931068"/>
              <a:gd name="connsiteX17" fmla="*/ 40481 w 759619"/>
              <a:gd name="connsiteY17" fmla="*/ 435768 h 931068"/>
              <a:gd name="connsiteX18" fmla="*/ 35719 w 759619"/>
              <a:gd name="connsiteY18" fmla="*/ 388143 h 931068"/>
              <a:gd name="connsiteX19" fmla="*/ 0 w 759619"/>
              <a:gd name="connsiteY19" fmla="*/ 352425 h 931068"/>
              <a:gd name="connsiteX20" fmla="*/ 280987 w 759619"/>
              <a:gd name="connsiteY20" fmla="*/ 352425 h 931068"/>
              <a:gd name="connsiteX21" fmla="*/ 283369 w 759619"/>
              <a:gd name="connsiteY21" fmla="*/ 197643 h 931068"/>
              <a:gd name="connsiteX22" fmla="*/ 516731 w 759619"/>
              <a:gd name="connsiteY22" fmla="*/ 200025 h 931068"/>
              <a:gd name="connsiteX23" fmla="*/ 516731 w 759619"/>
              <a:gd name="connsiteY23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76200 w 759619"/>
              <a:gd name="connsiteY16" fmla="*/ 438150 h 931068"/>
              <a:gd name="connsiteX17" fmla="*/ 40481 w 759619"/>
              <a:gd name="connsiteY17" fmla="*/ 435768 h 931068"/>
              <a:gd name="connsiteX18" fmla="*/ 35719 w 759619"/>
              <a:gd name="connsiteY18" fmla="*/ 388143 h 931068"/>
              <a:gd name="connsiteX19" fmla="*/ 0 w 759619"/>
              <a:gd name="connsiteY19" fmla="*/ 352425 h 931068"/>
              <a:gd name="connsiteX20" fmla="*/ 280987 w 759619"/>
              <a:gd name="connsiteY20" fmla="*/ 352425 h 931068"/>
              <a:gd name="connsiteX21" fmla="*/ 283369 w 759619"/>
              <a:gd name="connsiteY21" fmla="*/ 197643 h 931068"/>
              <a:gd name="connsiteX22" fmla="*/ 516731 w 759619"/>
              <a:gd name="connsiteY22" fmla="*/ 200025 h 931068"/>
              <a:gd name="connsiteX23" fmla="*/ 516731 w 759619"/>
              <a:gd name="connsiteY23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40481 w 759619"/>
              <a:gd name="connsiteY17" fmla="*/ 435768 h 931068"/>
              <a:gd name="connsiteX18" fmla="*/ 35719 w 759619"/>
              <a:gd name="connsiteY18" fmla="*/ 388143 h 931068"/>
              <a:gd name="connsiteX19" fmla="*/ 0 w 759619"/>
              <a:gd name="connsiteY19" fmla="*/ 352425 h 931068"/>
              <a:gd name="connsiteX20" fmla="*/ 280987 w 759619"/>
              <a:gd name="connsiteY20" fmla="*/ 352425 h 931068"/>
              <a:gd name="connsiteX21" fmla="*/ 283369 w 759619"/>
              <a:gd name="connsiteY21" fmla="*/ 197643 h 931068"/>
              <a:gd name="connsiteX22" fmla="*/ 516731 w 759619"/>
              <a:gd name="connsiteY22" fmla="*/ 200025 h 931068"/>
              <a:gd name="connsiteX23" fmla="*/ 516731 w 759619"/>
              <a:gd name="connsiteY23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40481 w 759619"/>
              <a:gd name="connsiteY17" fmla="*/ 435768 h 931068"/>
              <a:gd name="connsiteX18" fmla="*/ 66049 w 759619"/>
              <a:gd name="connsiteY18" fmla="*/ 476250 h 931068"/>
              <a:gd name="connsiteX19" fmla="*/ 35719 w 759619"/>
              <a:gd name="connsiteY19" fmla="*/ 388143 h 931068"/>
              <a:gd name="connsiteX20" fmla="*/ 0 w 759619"/>
              <a:gd name="connsiteY20" fmla="*/ 352425 h 931068"/>
              <a:gd name="connsiteX21" fmla="*/ 280987 w 759619"/>
              <a:gd name="connsiteY21" fmla="*/ 352425 h 931068"/>
              <a:gd name="connsiteX22" fmla="*/ 283369 w 759619"/>
              <a:gd name="connsiteY22" fmla="*/ 197643 h 931068"/>
              <a:gd name="connsiteX23" fmla="*/ 516731 w 759619"/>
              <a:gd name="connsiteY23" fmla="*/ 200025 h 931068"/>
              <a:gd name="connsiteX24" fmla="*/ 516731 w 759619"/>
              <a:gd name="connsiteY24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40481 w 759619"/>
              <a:gd name="connsiteY17" fmla="*/ 435768 h 931068"/>
              <a:gd name="connsiteX18" fmla="*/ 23720 w 759619"/>
              <a:gd name="connsiteY18" fmla="*/ 506412 h 931068"/>
              <a:gd name="connsiteX19" fmla="*/ 35719 w 759619"/>
              <a:gd name="connsiteY19" fmla="*/ 388143 h 931068"/>
              <a:gd name="connsiteX20" fmla="*/ 0 w 759619"/>
              <a:gd name="connsiteY20" fmla="*/ 352425 h 931068"/>
              <a:gd name="connsiteX21" fmla="*/ 280987 w 759619"/>
              <a:gd name="connsiteY21" fmla="*/ 352425 h 931068"/>
              <a:gd name="connsiteX22" fmla="*/ 283369 w 759619"/>
              <a:gd name="connsiteY22" fmla="*/ 197643 h 931068"/>
              <a:gd name="connsiteX23" fmla="*/ 516731 w 759619"/>
              <a:gd name="connsiteY23" fmla="*/ 200025 h 931068"/>
              <a:gd name="connsiteX24" fmla="*/ 516731 w 759619"/>
              <a:gd name="connsiteY24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35719 w 759619"/>
              <a:gd name="connsiteY19" fmla="*/ 388143 h 931068"/>
              <a:gd name="connsiteX20" fmla="*/ 0 w 759619"/>
              <a:gd name="connsiteY20" fmla="*/ 352425 h 931068"/>
              <a:gd name="connsiteX21" fmla="*/ 280987 w 759619"/>
              <a:gd name="connsiteY21" fmla="*/ 352425 h 931068"/>
              <a:gd name="connsiteX22" fmla="*/ 283369 w 759619"/>
              <a:gd name="connsiteY22" fmla="*/ 197643 h 931068"/>
              <a:gd name="connsiteX23" fmla="*/ 516731 w 759619"/>
              <a:gd name="connsiteY23" fmla="*/ 200025 h 931068"/>
              <a:gd name="connsiteX24" fmla="*/ 516731 w 759619"/>
              <a:gd name="connsiteY24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6798 w 759619"/>
              <a:gd name="connsiteY19" fmla="*/ 452437 h 931068"/>
              <a:gd name="connsiteX20" fmla="*/ 35719 w 759619"/>
              <a:gd name="connsiteY20" fmla="*/ 388143 h 931068"/>
              <a:gd name="connsiteX21" fmla="*/ 0 w 759619"/>
              <a:gd name="connsiteY21" fmla="*/ 352425 h 931068"/>
              <a:gd name="connsiteX22" fmla="*/ 280987 w 759619"/>
              <a:gd name="connsiteY22" fmla="*/ 352425 h 931068"/>
              <a:gd name="connsiteX23" fmla="*/ 283369 w 759619"/>
              <a:gd name="connsiteY23" fmla="*/ 197643 h 931068"/>
              <a:gd name="connsiteX24" fmla="*/ 516731 w 759619"/>
              <a:gd name="connsiteY24" fmla="*/ 200025 h 931068"/>
              <a:gd name="connsiteX25" fmla="*/ 516731 w 759619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35719 w 759619"/>
              <a:gd name="connsiteY20" fmla="*/ 388143 h 931068"/>
              <a:gd name="connsiteX21" fmla="*/ 0 w 759619"/>
              <a:gd name="connsiteY21" fmla="*/ 352425 h 931068"/>
              <a:gd name="connsiteX22" fmla="*/ 280987 w 759619"/>
              <a:gd name="connsiteY22" fmla="*/ 352425 h 931068"/>
              <a:gd name="connsiteX23" fmla="*/ 283369 w 759619"/>
              <a:gd name="connsiteY23" fmla="*/ 197643 h 931068"/>
              <a:gd name="connsiteX24" fmla="*/ 516731 w 759619"/>
              <a:gd name="connsiteY24" fmla="*/ 200025 h 931068"/>
              <a:gd name="connsiteX25" fmla="*/ 516731 w 759619"/>
              <a:gd name="connsiteY25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29107 w 759619"/>
              <a:gd name="connsiteY20" fmla="*/ 414337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516731 w 759619"/>
              <a:gd name="connsiteY25" fmla="*/ 200025 h 931068"/>
              <a:gd name="connsiteX26" fmla="*/ 516731 w 759619"/>
              <a:gd name="connsiteY26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19050 w 759619"/>
              <a:gd name="connsiteY12" fmla="*/ 759618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516731 w 759619"/>
              <a:gd name="connsiteY25" fmla="*/ 200025 h 931068"/>
              <a:gd name="connsiteX26" fmla="*/ 516731 w 759619"/>
              <a:gd name="connsiteY26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40481 w 759619"/>
              <a:gd name="connsiteY13" fmla="*/ 726281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516731 w 759619"/>
              <a:gd name="connsiteY25" fmla="*/ 200025 h 931068"/>
              <a:gd name="connsiteX26" fmla="*/ 516731 w 759619"/>
              <a:gd name="connsiteY26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516731 w 759619"/>
              <a:gd name="connsiteY25" fmla="*/ 200025 h 931068"/>
              <a:gd name="connsiteX26" fmla="*/ 516731 w 759619"/>
              <a:gd name="connsiteY26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516731 w 759619"/>
              <a:gd name="connsiteY25" fmla="*/ 200025 h 931068"/>
              <a:gd name="connsiteX26" fmla="*/ 516731 w 759619"/>
              <a:gd name="connsiteY26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428542 w 759619"/>
              <a:gd name="connsiteY25" fmla="*/ 200025 h 931068"/>
              <a:gd name="connsiteX26" fmla="*/ 516731 w 759619"/>
              <a:gd name="connsiteY26" fmla="*/ 200025 h 931068"/>
              <a:gd name="connsiteX27" fmla="*/ 516731 w 759619"/>
              <a:gd name="connsiteY27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336187 w 759619"/>
              <a:gd name="connsiteY25" fmla="*/ 19526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368512 w 759619"/>
              <a:gd name="connsiteY25" fmla="*/ 409575 h 931068"/>
              <a:gd name="connsiteX26" fmla="*/ 428542 w 759619"/>
              <a:gd name="connsiteY26" fmla="*/ 557212 h 931068"/>
              <a:gd name="connsiteX27" fmla="*/ 428542 w 759619"/>
              <a:gd name="connsiteY27" fmla="*/ 200025 h 931068"/>
              <a:gd name="connsiteX28" fmla="*/ 516731 w 759619"/>
              <a:gd name="connsiteY28" fmla="*/ 200025 h 931068"/>
              <a:gd name="connsiteX29" fmla="*/ 516731 w 759619"/>
              <a:gd name="connsiteY29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353120 w 759619"/>
              <a:gd name="connsiteY25" fmla="*/ 557212 h 931068"/>
              <a:gd name="connsiteX26" fmla="*/ 428542 w 759619"/>
              <a:gd name="connsiteY26" fmla="*/ 557212 h 931068"/>
              <a:gd name="connsiteX27" fmla="*/ 428542 w 759619"/>
              <a:gd name="connsiteY27" fmla="*/ 200025 h 931068"/>
              <a:gd name="connsiteX28" fmla="*/ 516731 w 759619"/>
              <a:gd name="connsiteY28" fmla="*/ 200025 h 931068"/>
              <a:gd name="connsiteX29" fmla="*/ 516731 w 759619"/>
              <a:gd name="connsiteY29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313099 w 759619"/>
              <a:gd name="connsiteY25" fmla="*/ 352425 h 931068"/>
              <a:gd name="connsiteX26" fmla="*/ 353120 w 759619"/>
              <a:gd name="connsiteY26" fmla="*/ 557212 h 931068"/>
              <a:gd name="connsiteX27" fmla="*/ 428542 w 759619"/>
              <a:gd name="connsiteY27" fmla="*/ 557212 h 931068"/>
              <a:gd name="connsiteX28" fmla="*/ 428542 w 759619"/>
              <a:gd name="connsiteY28" fmla="*/ 200025 h 931068"/>
              <a:gd name="connsiteX29" fmla="*/ 516731 w 759619"/>
              <a:gd name="connsiteY29" fmla="*/ 200025 h 931068"/>
              <a:gd name="connsiteX30" fmla="*/ 516731 w 759619"/>
              <a:gd name="connsiteY30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283369 w 759619"/>
              <a:gd name="connsiteY24" fmla="*/ 197643 h 931068"/>
              <a:gd name="connsiteX25" fmla="*/ 340806 w 759619"/>
              <a:gd name="connsiteY25" fmla="*/ 352425 h 931068"/>
              <a:gd name="connsiteX26" fmla="*/ 353120 w 759619"/>
              <a:gd name="connsiteY26" fmla="*/ 557212 h 931068"/>
              <a:gd name="connsiteX27" fmla="*/ 428542 w 759619"/>
              <a:gd name="connsiteY27" fmla="*/ 557212 h 931068"/>
              <a:gd name="connsiteX28" fmla="*/ 428542 w 759619"/>
              <a:gd name="connsiteY28" fmla="*/ 200025 h 931068"/>
              <a:gd name="connsiteX29" fmla="*/ 516731 w 759619"/>
              <a:gd name="connsiteY29" fmla="*/ 200025 h 931068"/>
              <a:gd name="connsiteX30" fmla="*/ 516731 w 759619"/>
              <a:gd name="connsiteY30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340806 w 759619"/>
              <a:gd name="connsiteY24" fmla="*/ 352425 h 931068"/>
              <a:gd name="connsiteX25" fmla="*/ 353120 w 759619"/>
              <a:gd name="connsiteY25" fmla="*/ 557212 h 931068"/>
              <a:gd name="connsiteX26" fmla="*/ 428542 w 759619"/>
              <a:gd name="connsiteY26" fmla="*/ 557212 h 931068"/>
              <a:gd name="connsiteX27" fmla="*/ 428542 w 759619"/>
              <a:gd name="connsiteY27" fmla="*/ 200025 h 931068"/>
              <a:gd name="connsiteX28" fmla="*/ 516731 w 759619"/>
              <a:gd name="connsiteY28" fmla="*/ 200025 h 931068"/>
              <a:gd name="connsiteX29" fmla="*/ 516731 w 759619"/>
              <a:gd name="connsiteY29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280987 w 759619"/>
              <a:gd name="connsiteY23" fmla="*/ 352425 h 931068"/>
              <a:gd name="connsiteX24" fmla="*/ 353120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53120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28592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50069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43987 w 759619"/>
              <a:gd name="connsiteY4" fmla="*/ 56356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54831 w 759619"/>
              <a:gd name="connsiteY3" fmla="*/ 403225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423069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6356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6356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397757 w 759619"/>
              <a:gd name="connsiteY25" fmla="*/ 563562 h 931068"/>
              <a:gd name="connsiteX26" fmla="*/ 428542 w 759619"/>
              <a:gd name="connsiteY26" fmla="*/ 563562 h 931068"/>
              <a:gd name="connsiteX27" fmla="*/ 428542 w 759619"/>
              <a:gd name="connsiteY27" fmla="*/ 200025 h 931068"/>
              <a:gd name="connsiteX28" fmla="*/ 516731 w 759619"/>
              <a:gd name="connsiteY28" fmla="*/ 200025 h 931068"/>
              <a:gd name="connsiteX29" fmla="*/ 516731 w 759619"/>
              <a:gd name="connsiteY29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6356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423069 w 759619"/>
              <a:gd name="connsiteY5" fmla="*/ 560387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200025 h 931068"/>
              <a:gd name="connsiteX26" fmla="*/ 516731 w 759619"/>
              <a:gd name="connsiteY26" fmla="*/ 200025 h 931068"/>
              <a:gd name="connsiteX27" fmla="*/ 516731 w 759619"/>
              <a:gd name="connsiteY27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370051 w 759619"/>
              <a:gd name="connsiteY5" fmla="*/ 563562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200025 h 931068"/>
              <a:gd name="connsiteX26" fmla="*/ 516731 w 759619"/>
              <a:gd name="connsiteY26" fmla="*/ 200025 h 931068"/>
              <a:gd name="connsiteX27" fmla="*/ 516731 w 759619"/>
              <a:gd name="connsiteY27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370051 w 759619"/>
              <a:gd name="connsiteY5" fmla="*/ 563562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345423 w 759619"/>
              <a:gd name="connsiteY25" fmla="*/ 466725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370051 w 759619"/>
              <a:gd name="connsiteY5" fmla="*/ 563562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  <a:gd name="connsiteX0" fmla="*/ 516731 w 759619"/>
              <a:gd name="connsiteY0" fmla="*/ 0 h 931068"/>
              <a:gd name="connsiteX1" fmla="*/ 757237 w 759619"/>
              <a:gd name="connsiteY1" fmla="*/ 0 h 931068"/>
              <a:gd name="connsiteX2" fmla="*/ 759619 w 759619"/>
              <a:gd name="connsiteY2" fmla="*/ 403225 h 931068"/>
              <a:gd name="connsiteX3" fmla="*/ 571693 w 759619"/>
              <a:gd name="connsiteY3" fmla="*/ 406400 h 931068"/>
              <a:gd name="connsiteX4" fmla="*/ 571693 w 759619"/>
              <a:gd name="connsiteY4" fmla="*/ 557212 h 931068"/>
              <a:gd name="connsiteX5" fmla="*/ 370051 w 759619"/>
              <a:gd name="connsiteY5" fmla="*/ 557212 h 931068"/>
              <a:gd name="connsiteX6" fmla="*/ 370052 w 759619"/>
              <a:gd name="connsiteY6" fmla="*/ 661987 h 931068"/>
              <a:gd name="connsiteX7" fmla="*/ 554831 w 759619"/>
              <a:gd name="connsiteY7" fmla="*/ 658812 h 931068"/>
              <a:gd name="connsiteX8" fmla="*/ 554831 w 759619"/>
              <a:gd name="connsiteY8" fmla="*/ 819150 h 931068"/>
              <a:gd name="connsiteX9" fmla="*/ 491331 w 759619"/>
              <a:gd name="connsiteY9" fmla="*/ 819150 h 931068"/>
              <a:gd name="connsiteX10" fmla="*/ 491331 w 759619"/>
              <a:gd name="connsiteY10" fmla="*/ 931068 h 931068"/>
              <a:gd name="connsiteX11" fmla="*/ 13492 w 759619"/>
              <a:gd name="connsiteY11" fmla="*/ 931068 h 931068"/>
              <a:gd name="connsiteX12" fmla="*/ 5248 w 759619"/>
              <a:gd name="connsiteY12" fmla="*/ 804863 h 931068"/>
              <a:gd name="connsiteX13" fmla="*/ 51426 w 759619"/>
              <a:gd name="connsiteY13" fmla="*/ 762000 h 931068"/>
              <a:gd name="connsiteX14" fmla="*/ 126206 w 759619"/>
              <a:gd name="connsiteY14" fmla="*/ 650081 h 931068"/>
              <a:gd name="connsiteX15" fmla="*/ 83751 w 759619"/>
              <a:gd name="connsiteY15" fmla="*/ 658812 h 931068"/>
              <a:gd name="connsiteX16" fmla="*/ 82211 w 759619"/>
              <a:gd name="connsiteY16" fmla="*/ 509588 h 931068"/>
              <a:gd name="connsiteX17" fmla="*/ 23720 w 759619"/>
              <a:gd name="connsiteY17" fmla="*/ 506412 h 931068"/>
              <a:gd name="connsiteX18" fmla="*/ 23720 w 759619"/>
              <a:gd name="connsiteY18" fmla="*/ 506412 h 931068"/>
              <a:gd name="connsiteX19" fmla="*/ 23720 w 759619"/>
              <a:gd name="connsiteY19" fmla="*/ 455612 h 931068"/>
              <a:gd name="connsiteX20" fmla="*/ 82211 w 759619"/>
              <a:gd name="connsiteY20" fmla="*/ 455612 h 931068"/>
              <a:gd name="connsiteX21" fmla="*/ 35719 w 759619"/>
              <a:gd name="connsiteY21" fmla="*/ 388143 h 931068"/>
              <a:gd name="connsiteX22" fmla="*/ 0 w 759619"/>
              <a:gd name="connsiteY22" fmla="*/ 352425 h 931068"/>
              <a:gd name="connsiteX23" fmla="*/ 313099 w 759619"/>
              <a:gd name="connsiteY23" fmla="*/ 352425 h 931068"/>
              <a:gd name="connsiteX24" fmla="*/ 313099 w 759619"/>
              <a:gd name="connsiteY24" fmla="*/ 557212 h 931068"/>
              <a:gd name="connsiteX25" fmla="*/ 428542 w 759619"/>
              <a:gd name="connsiteY25" fmla="*/ 557212 h 931068"/>
              <a:gd name="connsiteX26" fmla="*/ 428542 w 759619"/>
              <a:gd name="connsiteY26" fmla="*/ 200025 h 931068"/>
              <a:gd name="connsiteX27" fmla="*/ 516731 w 759619"/>
              <a:gd name="connsiteY27" fmla="*/ 200025 h 931068"/>
              <a:gd name="connsiteX28" fmla="*/ 516731 w 759619"/>
              <a:gd name="connsiteY28" fmla="*/ 0 h 931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759619" h="931068">
                <a:moveTo>
                  <a:pt x="516731" y="0"/>
                </a:moveTo>
                <a:lnTo>
                  <a:pt x="757237" y="0"/>
                </a:lnTo>
                <a:cubicBezTo>
                  <a:pt x="758031" y="162719"/>
                  <a:pt x="758825" y="240506"/>
                  <a:pt x="759619" y="403225"/>
                </a:cubicBezTo>
                <a:lnTo>
                  <a:pt x="571693" y="406400"/>
                </a:lnTo>
                <a:lnTo>
                  <a:pt x="571693" y="557212"/>
                </a:lnTo>
                <a:lnTo>
                  <a:pt x="370051" y="557212"/>
                </a:lnTo>
                <a:cubicBezTo>
                  <a:pt x="370051" y="590020"/>
                  <a:pt x="370052" y="629179"/>
                  <a:pt x="370052" y="661987"/>
                </a:cubicBezTo>
                <a:lnTo>
                  <a:pt x="554831" y="658812"/>
                </a:lnTo>
                <a:lnTo>
                  <a:pt x="554831" y="819150"/>
                </a:lnTo>
                <a:lnTo>
                  <a:pt x="491331" y="819150"/>
                </a:lnTo>
                <a:lnTo>
                  <a:pt x="491331" y="931068"/>
                </a:lnTo>
                <a:lnTo>
                  <a:pt x="13492" y="931068"/>
                </a:lnTo>
                <a:lnTo>
                  <a:pt x="5248" y="804863"/>
                </a:lnTo>
                <a:lnTo>
                  <a:pt x="51426" y="762000"/>
                </a:lnTo>
                <a:lnTo>
                  <a:pt x="126206" y="650081"/>
                </a:lnTo>
                <a:lnTo>
                  <a:pt x="83751" y="658812"/>
                </a:lnTo>
                <a:cubicBezTo>
                  <a:pt x="83238" y="609071"/>
                  <a:pt x="82724" y="559329"/>
                  <a:pt x="82211" y="509588"/>
                </a:cubicBezTo>
                <a:lnTo>
                  <a:pt x="23720" y="506412"/>
                </a:lnTo>
                <a:lnTo>
                  <a:pt x="23720" y="506412"/>
                </a:lnTo>
                <a:lnTo>
                  <a:pt x="23720" y="455612"/>
                </a:lnTo>
                <a:lnTo>
                  <a:pt x="82211" y="455612"/>
                </a:lnTo>
                <a:lnTo>
                  <a:pt x="35719" y="388143"/>
                </a:lnTo>
                <a:lnTo>
                  <a:pt x="0" y="352425"/>
                </a:lnTo>
                <a:lnTo>
                  <a:pt x="313099" y="352425"/>
                </a:lnTo>
                <a:lnTo>
                  <a:pt x="313099" y="557212"/>
                </a:lnTo>
                <a:lnTo>
                  <a:pt x="428542" y="557212"/>
                </a:lnTo>
                <a:lnTo>
                  <a:pt x="428542" y="200025"/>
                </a:lnTo>
                <a:lnTo>
                  <a:pt x="516731" y="200025"/>
                </a:lnTo>
                <a:lnTo>
                  <a:pt x="516731" y="0"/>
                </a:lnTo>
                <a:close/>
              </a:path>
            </a:pathLst>
          </a:cu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62" name="Rounded Rectangular Callout 7061"/>
          <p:cNvSpPr/>
          <p:nvPr/>
        </p:nvSpPr>
        <p:spPr>
          <a:xfrm>
            <a:off x="1524000" y="3505200"/>
            <a:ext cx="914400" cy="457200"/>
          </a:xfrm>
          <a:prstGeom prst="wedgeRoundRectCallout">
            <a:avLst>
              <a:gd name="adj1" fmla="val 57823"/>
              <a:gd name="adj2" fmla="val -246766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063" name="Rounded Rectangular Callout 7062"/>
          <p:cNvSpPr/>
          <p:nvPr/>
        </p:nvSpPr>
        <p:spPr>
          <a:xfrm>
            <a:off x="1447800" y="3429000"/>
            <a:ext cx="1066800" cy="612775"/>
          </a:xfrm>
          <a:prstGeom prst="wedgeRoundRectCallout">
            <a:avLst>
              <a:gd name="adj1" fmla="val -3588"/>
              <a:gd name="adj2" fmla="val -9642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Brookian Fan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Resource plays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dirty="0">
                <a:solidFill>
                  <a:schemeClr val="tx1"/>
                </a:solidFill>
              </a:rPr>
              <a:t>Kuparuk “C” sand</a:t>
            </a:r>
          </a:p>
        </p:txBody>
      </p:sp>
      <p:cxnSp>
        <p:nvCxnSpPr>
          <p:cNvPr id="7064" name="Straight Connector 7063"/>
          <p:cNvCxnSpPr/>
          <p:nvPr/>
        </p:nvCxnSpPr>
        <p:spPr>
          <a:xfrm flipV="1">
            <a:off x="2133600" y="3429000"/>
            <a:ext cx="152400" cy="1905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5" name="Freeform 7064"/>
          <p:cNvSpPr/>
          <p:nvPr/>
        </p:nvSpPr>
        <p:spPr>
          <a:xfrm>
            <a:off x="2474913" y="2209800"/>
            <a:ext cx="376237" cy="511175"/>
          </a:xfrm>
          <a:custGeom>
            <a:avLst/>
            <a:gdLst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195263 w 361950"/>
              <a:gd name="connsiteY2" fmla="*/ 40481 h 514350"/>
              <a:gd name="connsiteX3" fmla="*/ 154782 w 361950"/>
              <a:gd name="connsiteY3" fmla="*/ 40481 h 514350"/>
              <a:gd name="connsiteX4" fmla="*/ 154782 w 361950"/>
              <a:gd name="connsiteY4" fmla="*/ 71438 h 514350"/>
              <a:gd name="connsiteX5" fmla="*/ 0 w 361950"/>
              <a:gd name="connsiteY5" fmla="*/ 71438 h 514350"/>
              <a:gd name="connsiteX6" fmla="*/ 2382 w 361950"/>
              <a:gd name="connsiteY6" fmla="*/ 452438 h 514350"/>
              <a:gd name="connsiteX7" fmla="*/ 54769 w 361950"/>
              <a:gd name="connsiteY7" fmla="*/ 452438 h 514350"/>
              <a:gd name="connsiteX8" fmla="*/ 54769 w 361950"/>
              <a:gd name="connsiteY8" fmla="*/ 514350 h 514350"/>
              <a:gd name="connsiteX9" fmla="*/ 123825 w 361950"/>
              <a:gd name="connsiteY9" fmla="*/ 511969 h 514350"/>
              <a:gd name="connsiteX10" fmla="*/ 123825 w 361950"/>
              <a:gd name="connsiteY10" fmla="*/ 423863 h 514350"/>
              <a:gd name="connsiteX11" fmla="*/ 311944 w 361950"/>
              <a:gd name="connsiteY11" fmla="*/ 409575 h 514350"/>
              <a:gd name="connsiteX12" fmla="*/ 361950 w 361950"/>
              <a:gd name="connsiteY12" fmla="*/ 409575 h 514350"/>
              <a:gd name="connsiteX13" fmla="*/ 361950 w 361950"/>
              <a:gd name="connsiteY13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195263 w 361950"/>
              <a:gd name="connsiteY2" fmla="*/ 40481 h 514350"/>
              <a:gd name="connsiteX3" fmla="*/ 154782 w 361950"/>
              <a:gd name="connsiteY3" fmla="*/ 40481 h 514350"/>
              <a:gd name="connsiteX4" fmla="*/ 154782 w 361950"/>
              <a:gd name="connsiteY4" fmla="*/ 71438 h 514350"/>
              <a:gd name="connsiteX5" fmla="*/ 0 w 361950"/>
              <a:gd name="connsiteY5" fmla="*/ 71438 h 514350"/>
              <a:gd name="connsiteX6" fmla="*/ 2382 w 361950"/>
              <a:gd name="connsiteY6" fmla="*/ 452438 h 514350"/>
              <a:gd name="connsiteX7" fmla="*/ 54769 w 361950"/>
              <a:gd name="connsiteY7" fmla="*/ 452438 h 514350"/>
              <a:gd name="connsiteX8" fmla="*/ 54769 w 361950"/>
              <a:gd name="connsiteY8" fmla="*/ 514350 h 514350"/>
              <a:gd name="connsiteX9" fmla="*/ 123825 w 361950"/>
              <a:gd name="connsiteY9" fmla="*/ 511969 h 514350"/>
              <a:gd name="connsiteX10" fmla="*/ 178594 w 361950"/>
              <a:gd name="connsiteY10" fmla="*/ 381000 h 514350"/>
              <a:gd name="connsiteX11" fmla="*/ 311944 w 361950"/>
              <a:gd name="connsiteY11" fmla="*/ 409575 h 514350"/>
              <a:gd name="connsiteX12" fmla="*/ 361950 w 361950"/>
              <a:gd name="connsiteY12" fmla="*/ 409575 h 514350"/>
              <a:gd name="connsiteX13" fmla="*/ 361950 w 361950"/>
              <a:gd name="connsiteY13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195263 w 361950"/>
              <a:gd name="connsiteY2" fmla="*/ 40481 h 514350"/>
              <a:gd name="connsiteX3" fmla="*/ 154782 w 361950"/>
              <a:gd name="connsiteY3" fmla="*/ 40481 h 514350"/>
              <a:gd name="connsiteX4" fmla="*/ 154782 w 361950"/>
              <a:gd name="connsiteY4" fmla="*/ 71438 h 514350"/>
              <a:gd name="connsiteX5" fmla="*/ 0 w 361950"/>
              <a:gd name="connsiteY5" fmla="*/ 71438 h 514350"/>
              <a:gd name="connsiteX6" fmla="*/ 2382 w 361950"/>
              <a:gd name="connsiteY6" fmla="*/ 452438 h 514350"/>
              <a:gd name="connsiteX7" fmla="*/ 54769 w 361950"/>
              <a:gd name="connsiteY7" fmla="*/ 452438 h 514350"/>
              <a:gd name="connsiteX8" fmla="*/ 54769 w 361950"/>
              <a:gd name="connsiteY8" fmla="*/ 514350 h 514350"/>
              <a:gd name="connsiteX9" fmla="*/ 123825 w 361950"/>
              <a:gd name="connsiteY9" fmla="*/ 511969 h 514350"/>
              <a:gd name="connsiteX10" fmla="*/ 123032 w 361950"/>
              <a:gd name="connsiteY10" fmla="*/ 400050 h 514350"/>
              <a:gd name="connsiteX11" fmla="*/ 311944 w 361950"/>
              <a:gd name="connsiteY11" fmla="*/ 409575 h 514350"/>
              <a:gd name="connsiteX12" fmla="*/ 361950 w 361950"/>
              <a:gd name="connsiteY12" fmla="*/ 409575 h 514350"/>
              <a:gd name="connsiteX13" fmla="*/ 361950 w 361950"/>
              <a:gd name="connsiteY13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195263 w 361950"/>
              <a:gd name="connsiteY2" fmla="*/ 40481 h 514350"/>
              <a:gd name="connsiteX3" fmla="*/ 154782 w 361950"/>
              <a:gd name="connsiteY3" fmla="*/ 40481 h 514350"/>
              <a:gd name="connsiteX4" fmla="*/ 154782 w 361950"/>
              <a:gd name="connsiteY4" fmla="*/ 71438 h 514350"/>
              <a:gd name="connsiteX5" fmla="*/ 0 w 361950"/>
              <a:gd name="connsiteY5" fmla="*/ 71438 h 514350"/>
              <a:gd name="connsiteX6" fmla="*/ 2382 w 361950"/>
              <a:gd name="connsiteY6" fmla="*/ 452438 h 514350"/>
              <a:gd name="connsiteX7" fmla="*/ 54769 w 361950"/>
              <a:gd name="connsiteY7" fmla="*/ 452438 h 514350"/>
              <a:gd name="connsiteX8" fmla="*/ 54769 w 361950"/>
              <a:gd name="connsiteY8" fmla="*/ 514350 h 514350"/>
              <a:gd name="connsiteX9" fmla="*/ 123825 w 361950"/>
              <a:gd name="connsiteY9" fmla="*/ 511969 h 514350"/>
              <a:gd name="connsiteX10" fmla="*/ 123032 w 361950"/>
              <a:gd name="connsiteY10" fmla="*/ 411163 h 514350"/>
              <a:gd name="connsiteX11" fmla="*/ 311944 w 361950"/>
              <a:gd name="connsiteY11" fmla="*/ 409575 h 514350"/>
              <a:gd name="connsiteX12" fmla="*/ 361950 w 361950"/>
              <a:gd name="connsiteY12" fmla="*/ 409575 h 514350"/>
              <a:gd name="connsiteX13" fmla="*/ 361950 w 361950"/>
              <a:gd name="connsiteY13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210344 w 361950"/>
              <a:gd name="connsiteY2" fmla="*/ 101600 h 514350"/>
              <a:gd name="connsiteX3" fmla="*/ 154782 w 361950"/>
              <a:gd name="connsiteY3" fmla="*/ 40481 h 514350"/>
              <a:gd name="connsiteX4" fmla="*/ 154782 w 361950"/>
              <a:gd name="connsiteY4" fmla="*/ 71438 h 514350"/>
              <a:gd name="connsiteX5" fmla="*/ 0 w 361950"/>
              <a:gd name="connsiteY5" fmla="*/ 71438 h 514350"/>
              <a:gd name="connsiteX6" fmla="*/ 2382 w 361950"/>
              <a:gd name="connsiteY6" fmla="*/ 452438 h 514350"/>
              <a:gd name="connsiteX7" fmla="*/ 54769 w 361950"/>
              <a:gd name="connsiteY7" fmla="*/ 452438 h 514350"/>
              <a:gd name="connsiteX8" fmla="*/ 54769 w 361950"/>
              <a:gd name="connsiteY8" fmla="*/ 514350 h 514350"/>
              <a:gd name="connsiteX9" fmla="*/ 123825 w 361950"/>
              <a:gd name="connsiteY9" fmla="*/ 511969 h 514350"/>
              <a:gd name="connsiteX10" fmla="*/ 123032 w 361950"/>
              <a:gd name="connsiteY10" fmla="*/ 411163 h 514350"/>
              <a:gd name="connsiteX11" fmla="*/ 311944 w 361950"/>
              <a:gd name="connsiteY11" fmla="*/ 409575 h 514350"/>
              <a:gd name="connsiteX12" fmla="*/ 361950 w 361950"/>
              <a:gd name="connsiteY12" fmla="*/ 409575 h 514350"/>
              <a:gd name="connsiteX13" fmla="*/ 361950 w 361950"/>
              <a:gd name="connsiteY13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210344 w 361950"/>
              <a:gd name="connsiteY2" fmla="*/ 101600 h 514350"/>
              <a:gd name="connsiteX3" fmla="*/ 154782 w 361950"/>
              <a:gd name="connsiteY3" fmla="*/ 71438 h 514350"/>
              <a:gd name="connsiteX4" fmla="*/ 0 w 361950"/>
              <a:gd name="connsiteY4" fmla="*/ 71438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210344 w 361950"/>
              <a:gd name="connsiteY2" fmla="*/ 101600 h 514350"/>
              <a:gd name="connsiteX3" fmla="*/ 154782 w 361950"/>
              <a:gd name="connsiteY3" fmla="*/ 71438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210344 w 361950"/>
              <a:gd name="connsiteY2" fmla="*/ 101600 h 514350"/>
              <a:gd name="connsiteX3" fmla="*/ 151607 w 361950"/>
              <a:gd name="connsiteY3" fmla="*/ 131763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210344 w 361950"/>
              <a:gd name="connsiteY2" fmla="*/ 131763 h 514350"/>
              <a:gd name="connsiteX3" fmla="*/ 151607 w 361950"/>
              <a:gd name="connsiteY3" fmla="*/ 131763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210344 w 361950"/>
              <a:gd name="connsiteY2" fmla="*/ 131763 h 514350"/>
              <a:gd name="connsiteX3" fmla="*/ 151607 w 361950"/>
              <a:gd name="connsiteY3" fmla="*/ 131763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95263 w 361950"/>
              <a:gd name="connsiteY1" fmla="*/ 2381 h 514350"/>
              <a:gd name="connsiteX2" fmla="*/ 181770 w 361950"/>
              <a:gd name="connsiteY2" fmla="*/ 131763 h 514350"/>
              <a:gd name="connsiteX3" fmla="*/ 151607 w 361950"/>
              <a:gd name="connsiteY3" fmla="*/ 131763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81770 w 361950"/>
              <a:gd name="connsiteY1" fmla="*/ 4763 h 514350"/>
              <a:gd name="connsiteX2" fmla="*/ 181770 w 361950"/>
              <a:gd name="connsiteY2" fmla="*/ 131763 h 514350"/>
              <a:gd name="connsiteX3" fmla="*/ 151607 w 361950"/>
              <a:gd name="connsiteY3" fmla="*/ 131763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54769 w 361950"/>
              <a:gd name="connsiteY6" fmla="*/ 452438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4350"/>
              <a:gd name="connsiteX1" fmla="*/ 181770 w 361950"/>
              <a:gd name="connsiteY1" fmla="*/ 4763 h 514350"/>
              <a:gd name="connsiteX2" fmla="*/ 181770 w 361950"/>
              <a:gd name="connsiteY2" fmla="*/ 131763 h 514350"/>
              <a:gd name="connsiteX3" fmla="*/ 151607 w 361950"/>
              <a:gd name="connsiteY3" fmla="*/ 131763 h 514350"/>
              <a:gd name="connsiteX4" fmla="*/ 0 w 361950"/>
              <a:gd name="connsiteY4" fmla="*/ 136525 h 514350"/>
              <a:gd name="connsiteX5" fmla="*/ 2382 w 361950"/>
              <a:gd name="connsiteY5" fmla="*/ 452438 h 514350"/>
              <a:gd name="connsiteX6" fmla="*/ 65826 w 361950"/>
              <a:gd name="connsiteY6" fmla="*/ 411163 h 514350"/>
              <a:gd name="connsiteX7" fmla="*/ 54769 w 361950"/>
              <a:gd name="connsiteY7" fmla="*/ 514350 h 514350"/>
              <a:gd name="connsiteX8" fmla="*/ 123825 w 361950"/>
              <a:gd name="connsiteY8" fmla="*/ 511969 h 514350"/>
              <a:gd name="connsiteX9" fmla="*/ 123032 w 361950"/>
              <a:gd name="connsiteY9" fmla="*/ 411163 h 514350"/>
              <a:gd name="connsiteX10" fmla="*/ 311944 w 361950"/>
              <a:gd name="connsiteY10" fmla="*/ 409575 h 514350"/>
              <a:gd name="connsiteX11" fmla="*/ 361950 w 361950"/>
              <a:gd name="connsiteY11" fmla="*/ 409575 h 514350"/>
              <a:gd name="connsiteX12" fmla="*/ 361950 w 361950"/>
              <a:gd name="connsiteY12" fmla="*/ 0 h 514350"/>
              <a:gd name="connsiteX0" fmla="*/ 361950 w 361950"/>
              <a:gd name="connsiteY0" fmla="*/ 0 h 511969"/>
              <a:gd name="connsiteX1" fmla="*/ 181770 w 361950"/>
              <a:gd name="connsiteY1" fmla="*/ 4763 h 511969"/>
              <a:gd name="connsiteX2" fmla="*/ 181770 w 361950"/>
              <a:gd name="connsiteY2" fmla="*/ 131763 h 511969"/>
              <a:gd name="connsiteX3" fmla="*/ 151607 w 361950"/>
              <a:gd name="connsiteY3" fmla="*/ 131763 h 511969"/>
              <a:gd name="connsiteX4" fmla="*/ 0 w 361950"/>
              <a:gd name="connsiteY4" fmla="*/ 136525 h 511969"/>
              <a:gd name="connsiteX5" fmla="*/ 2382 w 361950"/>
              <a:gd name="connsiteY5" fmla="*/ 452438 h 511969"/>
              <a:gd name="connsiteX6" fmla="*/ 65826 w 361950"/>
              <a:gd name="connsiteY6" fmla="*/ 411163 h 511969"/>
              <a:gd name="connsiteX7" fmla="*/ 65826 w 361950"/>
              <a:gd name="connsiteY7" fmla="*/ 511175 h 511969"/>
              <a:gd name="connsiteX8" fmla="*/ 123825 w 361950"/>
              <a:gd name="connsiteY8" fmla="*/ 511969 h 511969"/>
              <a:gd name="connsiteX9" fmla="*/ 123032 w 361950"/>
              <a:gd name="connsiteY9" fmla="*/ 411163 h 511969"/>
              <a:gd name="connsiteX10" fmla="*/ 311944 w 361950"/>
              <a:gd name="connsiteY10" fmla="*/ 409575 h 511969"/>
              <a:gd name="connsiteX11" fmla="*/ 361950 w 361950"/>
              <a:gd name="connsiteY11" fmla="*/ 409575 h 511969"/>
              <a:gd name="connsiteX12" fmla="*/ 361950 w 361950"/>
              <a:gd name="connsiteY12" fmla="*/ 0 h 511969"/>
              <a:gd name="connsiteX0" fmla="*/ 361950 w 361950"/>
              <a:gd name="connsiteY0" fmla="*/ 0 h 511969"/>
              <a:gd name="connsiteX1" fmla="*/ 181770 w 361950"/>
              <a:gd name="connsiteY1" fmla="*/ 4763 h 511969"/>
              <a:gd name="connsiteX2" fmla="*/ 181770 w 361950"/>
              <a:gd name="connsiteY2" fmla="*/ 131763 h 511969"/>
              <a:gd name="connsiteX3" fmla="*/ 151607 w 361950"/>
              <a:gd name="connsiteY3" fmla="*/ 131763 h 511969"/>
              <a:gd name="connsiteX4" fmla="*/ 0 w 361950"/>
              <a:gd name="connsiteY4" fmla="*/ 136525 h 511969"/>
              <a:gd name="connsiteX5" fmla="*/ 2382 w 361950"/>
              <a:gd name="connsiteY5" fmla="*/ 411164 h 511969"/>
              <a:gd name="connsiteX6" fmla="*/ 65826 w 361950"/>
              <a:gd name="connsiteY6" fmla="*/ 411163 h 511969"/>
              <a:gd name="connsiteX7" fmla="*/ 65826 w 361950"/>
              <a:gd name="connsiteY7" fmla="*/ 511175 h 511969"/>
              <a:gd name="connsiteX8" fmla="*/ 123825 w 361950"/>
              <a:gd name="connsiteY8" fmla="*/ 511969 h 511969"/>
              <a:gd name="connsiteX9" fmla="*/ 123032 w 361950"/>
              <a:gd name="connsiteY9" fmla="*/ 411163 h 511969"/>
              <a:gd name="connsiteX10" fmla="*/ 311944 w 361950"/>
              <a:gd name="connsiteY10" fmla="*/ 409575 h 511969"/>
              <a:gd name="connsiteX11" fmla="*/ 361950 w 361950"/>
              <a:gd name="connsiteY11" fmla="*/ 409575 h 511969"/>
              <a:gd name="connsiteX12" fmla="*/ 361950 w 361950"/>
              <a:gd name="connsiteY12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131763 h 511969"/>
              <a:gd name="connsiteX3" fmla="*/ 151607 w 361950"/>
              <a:gd name="connsiteY3" fmla="*/ 131763 h 511969"/>
              <a:gd name="connsiteX4" fmla="*/ 0 w 361950"/>
              <a:gd name="connsiteY4" fmla="*/ 136525 h 511969"/>
              <a:gd name="connsiteX5" fmla="*/ 2382 w 361950"/>
              <a:gd name="connsiteY5" fmla="*/ 411164 h 511969"/>
              <a:gd name="connsiteX6" fmla="*/ 65826 w 361950"/>
              <a:gd name="connsiteY6" fmla="*/ 411163 h 511969"/>
              <a:gd name="connsiteX7" fmla="*/ 65826 w 361950"/>
              <a:gd name="connsiteY7" fmla="*/ 511175 h 511969"/>
              <a:gd name="connsiteX8" fmla="*/ 123825 w 361950"/>
              <a:gd name="connsiteY8" fmla="*/ 511969 h 511969"/>
              <a:gd name="connsiteX9" fmla="*/ 123032 w 361950"/>
              <a:gd name="connsiteY9" fmla="*/ 411163 h 511969"/>
              <a:gd name="connsiteX10" fmla="*/ 311944 w 361950"/>
              <a:gd name="connsiteY10" fmla="*/ 409575 h 511969"/>
              <a:gd name="connsiteX11" fmla="*/ 361950 w 361950"/>
              <a:gd name="connsiteY11" fmla="*/ 409575 h 511969"/>
              <a:gd name="connsiteX12" fmla="*/ 361950 w 361950"/>
              <a:gd name="connsiteY12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131763 h 511969"/>
              <a:gd name="connsiteX3" fmla="*/ 0 w 361950"/>
              <a:gd name="connsiteY3" fmla="*/ 136525 h 511969"/>
              <a:gd name="connsiteX4" fmla="*/ 2382 w 361950"/>
              <a:gd name="connsiteY4" fmla="*/ 411164 h 511969"/>
              <a:gd name="connsiteX5" fmla="*/ 65826 w 361950"/>
              <a:gd name="connsiteY5" fmla="*/ 411163 h 511969"/>
              <a:gd name="connsiteX6" fmla="*/ 65826 w 361950"/>
              <a:gd name="connsiteY6" fmla="*/ 511175 h 511969"/>
              <a:gd name="connsiteX7" fmla="*/ 123825 w 361950"/>
              <a:gd name="connsiteY7" fmla="*/ 511969 h 511969"/>
              <a:gd name="connsiteX8" fmla="*/ 123032 w 361950"/>
              <a:gd name="connsiteY8" fmla="*/ 411163 h 511969"/>
              <a:gd name="connsiteX9" fmla="*/ 311944 w 361950"/>
              <a:gd name="connsiteY9" fmla="*/ 409575 h 511969"/>
              <a:gd name="connsiteX10" fmla="*/ 361950 w 361950"/>
              <a:gd name="connsiteY10" fmla="*/ 409575 h 511969"/>
              <a:gd name="connsiteX11" fmla="*/ 361950 w 361950"/>
              <a:gd name="connsiteY11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131763 h 511969"/>
              <a:gd name="connsiteX3" fmla="*/ 0 w 361950"/>
              <a:gd name="connsiteY3" fmla="*/ 131764 h 511969"/>
              <a:gd name="connsiteX4" fmla="*/ 2382 w 361950"/>
              <a:gd name="connsiteY4" fmla="*/ 411164 h 511969"/>
              <a:gd name="connsiteX5" fmla="*/ 65826 w 361950"/>
              <a:gd name="connsiteY5" fmla="*/ 411163 h 511969"/>
              <a:gd name="connsiteX6" fmla="*/ 65826 w 361950"/>
              <a:gd name="connsiteY6" fmla="*/ 511175 h 511969"/>
              <a:gd name="connsiteX7" fmla="*/ 123825 w 361950"/>
              <a:gd name="connsiteY7" fmla="*/ 511969 h 511969"/>
              <a:gd name="connsiteX8" fmla="*/ 123032 w 361950"/>
              <a:gd name="connsiteY8" fmla="*/ 411163 h 511969"/>
              <a:gd name="connsiteX9" fmla="*/ 311944 w 361950"/>
              <a:gd name="connsiteY9" fmla="*/ 409575 h 511969"/>
              <a:gd name="connsiteX10" fmla="*/ 361950 w 361950"/>
              <a:gd name="connsiteY10" fmla="*/ 409575 h 511969"/>
              <a:gd name="connsiteX11" fmla="*/ 361950 w 361950"/>
              <a:gd name="connsiteY11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88901 h 511969"/>
              <a:gd name="connsiteX3" fmla="*/ 0 w 361950"/>
              <a:gd name="connsiteY3" fmla="*/ 131764 h 511969"/>
              <a:gd name="connsiteX4" fmla="*/ 2382 w 361950"/>
              <a:gd name="connsiteY4" fmla="*/ 411164 h 511969"/>
              <a:gd name="connsiteX5" fmla="*/ 65826 w 361950"/>
              <a:gd name="connsiteY5" fmla="*/ 411163 h 511969"/>
              <a:gd name="connsiteX6" fmla="*/ 65826 w 361950"/>
              <a:gd name="connsiteY6" fmla="*/ 511175 h 511969"/>
              <a:gd name="connsiteX7" fmla="*/ 123825 w 361950"/>
              <a:gd name="connsiteY7" fmla="*/ 511969 h 511969"/>
              <a:gd name="connsiteX8" fmla="*/ 123032 w 361950"/>
              <a:gd name="connsiteY8" fmla="*/ 411163 h 511969"/>
              <a:gd name="connsiteX9" fmla="*/ 311944 w 361950"/>
              <a:gd name="connsiteY9" fmla="*/ 409575 h 511969"/>
              <a:gd name="connsiteX10" fmla="*/ 361950 w 361950"/>
              <a:gd name="connsiteY10" fmla="*/ 409575 h 511969"/>
              <a:gd name="connsiteX11" fmla="*/ 361950 w 361950"/>
              <a:gd name="connsiteY11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88901 h 511969"/>
              <a:gd name="connsiteX3" fmla="*/ 0 w 361950"/>
              <a:gd name="connsiteY3" fmla="*/ 88901 h 511969"/>
              <a:gd name="connsiteX4" fmla="*/ 2382 w 361950"/>
              <a:gd name="connsiteY4" fmla="*/ 411164 h 511969"/>
              <a:gd name="connsiteX5" fmla="*/ 65826 w 361950"/>
              <a:gd name="connsiteY5" fmla="*/ 411163 h 511969"/>
              <a:gd name="connsiteX6" fmla="*/ 65826 w 361950"/>
              <a:gd name="connsiteY6" fmla="*/ 511175 h 511969"/>
              <a:gd name="connsiteX7" fmla="*/ 123825 w 361950"/>
              <a:gd name="connsiteY7" fmla="*/ 511969 h 511969"/>
              <a:gd name="connsiteX8" fmla="*/ 123032 w 361950"/>
              <a:gd name="connsiteY8" fmla="*/ 411163 h 511969"/>
              <a:gd name="connsiteX9" fmla="*/ 311944 w 361950"/>
              <a:gd name="connsiteY9" fmla="*/ 409575 h 511969"/>
              <a:gd name="connsiteX10" fmla="*/ 361950 w 361950"/>
              <a:gd name="connsiteY10" fmla="*/ 409575 h 511969"/>
              <a:gd name="connsiteX11" fmla="*/ 361950 w 361950"/>
              <a:gd name="connsiteY11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88901 h 511969"/>
              <a:gd name="connsiteX3" fmla="*/ 0 w 361950"/>
              <a:gd name="connsiteY3" fmla="*/ 88901 h 511969"/>
              <a:gd name="connsiteX4" fmla="*/ 2382 w 361950"/>
              <a:gd name="connsiteY4" fmla="*/ 411164 h 511969"/>
              <a:gd name="connsiteX5" fmla="*/ 65826 w 361950"/>
              <a:gd name="connsiteY5" fmla="*/ 411163 h 511969"/>
              <a:gd name="connsiteX6" fmla="*/ 65826 w 361950"/>
              <a:gd name="connsiteY6" fmla="*/ 511175 h 511969"/>
              <a:gd name="connsiteX7" fmla="*/ 131227 w 361950"/>
              <a:gd name="connsiteY7" fmla="*/ 511969 h 511969"/>
              <a:gd name="connsiteX8" fmla="*/ 123032 w 361950"/>
              <a:gd name="connsiteY8" fmla="*/ 411163 h 511969"/>
              <a:gd name="connsiteX9" fmla="*/ 311944 w 361950"/>
              <a:gd name="connsiteY9" fmla="*/ 409575 h 511969"/>
              <a:gd name="connsiteX10" fmla="*/ 361950 w 361950"/>
              <a:gd name="connsiteY10" fmla="*/ 409575 h 511969"/>
              <a:gd name="connsiteX11" fmla="*/ 361950 w 361950"/>
              <a:gd name="connsiteY11" fmla="*/ 0 h 511969"/>
              <a:gd name="connsiteX0" fmla="*/ 361950 w 361950"/>
              <a:gd name="connsiteY0" fmla="*/ 0 h 511969"/>
              <a:gd name="connsiteX1" fmla="*/ 181770 w 361950"/>
              <a:gd name="connsiteY1" fmla="*/ 0 h 511969"/>
              <a:gd name="connsiteX2" fmla="*/ 181770 w 361950"/>
              <a:gd name="connsiteY2" fmla="*/ 88901 h 511969"/>
              <a:gd name="connsiteX3" fmla="*/ 0 w 361950"/>
              <a:gd name="connsiteY3" fmla="*/ 88901 h 511969"/>
              <a:gd name="connsiteX4" fmla="*/ 2382 w 361950"/>
              <a:gd name="connsiteY4" fmla="*/ 411164 h 511969"/>
              <a:gd name="connsiteX5" fmla="*/ 65826 w 361950"/>
              <a:gd name="connsiteY5" fmla="*/ 411163 h 511969"/>
              <a:gd name="connsiteX6" fmla="*/ 65826 w 361950"/>
              <a:gd name="connsiteY6" fmla="*/ 511175 h 511969"/>
              <a:gd name="connsiteX7" fmla="*/ 131227 w 361950"/>
              <a:gd name="connsiteY7" fmla="*/ 511969 h 511969"/>
              <a:gd name="connsiteX8" fmla="*/ 131227 w 361950"/>
              <a:gd name="connsiteY8" fmla="*/ 411164 h 511969"/>
              <a:gd name="connsiteX9" fmla="*/ 311944 w 361950"/>
              <a:gd name="connsiteY9" fmla="*/ 409575 h 511969"/>
              <a:gd name="connsiteX10" fmla="*/ 361950 w 361950"/>
              <a:gd name="connsiteY10" fmla="*/ 409575 h 511969"/>
              <a:gd name="connsiteX11" fmla="*/ 361950 w 361950"/>
              <a:gd name="connsiteY11" fmla="*/ 0 h 51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61950" h="511969">
                <a:moveTo>
                  <a:pt x="361950" y="0"/>
                </a:moveTo>
                <a:lnTo>
                  <a:pt x="181770" y="0"/>
                </a:lnTo>
                <a:lnTo>
                  <a:pt x="181770" y="88901"/>
                </a:lnTo>
                <a:lnTo>
                  <a:pt x="0" y="88901"/>
                </a:lnTo>
                <a:lnTo>
                  <a:pt x="2382" y="411164"/>
                </a:lnTo>
                <a:lnTo>
                  <a:pt x="65826" y="411163"/>
                </a:lnTo>
                <a:lnTo>
                  <a:pt x="65826" y="511175"/>
                </a:lnTo>
                <a:lnTo>
                  <a:pt x="131227" y="511969"/>
                </a:lnTo>
                <a:cubicBezTo>
                  <a:pt x="130963" y="474663"/>
                  <a:pt x="131491" y="448470"/>
                  <a:pt x="131227" y="411164"/>
                </a:cubicBezTo>
                <a:lnTo>
                  <a:pt x="311944" y="409575"/>
                </a:lnTo>
                <a:lnTo>
                  <a:pt x="361950" y="409575"/>
                </a:lnTo>
                <a:lnTo>
                  <a:pt x="361950" y="0"/>
                </a:lnTo>
                <a:close/>
              </a:path>
            </a:pathLst>
          </a:cu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n w="3175"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cxnSp>
        <p:nvCxnSpPr>
          <p:cNvPr id="7066" name="Straight Connector 7065"/>
          <p:cNvCxnSpPr/>
          <p:nvPr/>
        </p:nvCxnSpPr>
        <p:spPr>
          <a:xfrm>
            <a:off x="76200" y="5867400"/>
            <a:ext cx="89154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233" name="Group 7066"/>
          <p:cNvGrpSpPr>
            <a:grpSpLocks/>
          </p:cNvGrpSpPr>
          <p:nvPr/>
        </p:nvGrpSpPr>
        <p:grpSpPr bwMode="auto">
          <a:xfrm>
            <a:off x="7161213" y="2635250"/>
            <a:ext cx="1373187" cy="812800"/>
            <a:chOff x="7162005" y="2635250"/>
            <a:chExt cx="1372395" cy="812073"/>
          </a:xfrm>
        </p:grpSpPr>
        <p:sp>
          <p:nvSpPr>
            <p:cNvPr id="7068" name="Rectangle 7067"/>
            <p:cNvSpPr/>
            <p:nvPr/>
          </p:nvSpPr>
          <p:spPr>
            <a:xfrm>
              <a:off x="7622114" y="2822407"/>
              <a:ext cx="1189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69" name="Rectangle 7068"/>
            <p:cNvSpPr/>
            <p:nvPr/>
          </p:nvSpPr>
          <p:spPr>
            <a:xfrm>
              <a:off x="7623701" y="2927089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0" name="Rectangle 7069"/>
            <p:cNvSpPr/>
            <p:nvPr/>
          </p:nvSpPr>
          <p:spPr>
            <a:xfrm>
              <a:off x="7625288" y="3030184"/>
              <a:ext cx="118993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1" name="Rectangle 7070"/>
            <p:cNvSpPr/>
            <p:nvPr/>
          </p:nvSpPr>
          <p:spPr>
            <a:xfrm>
              <a:off x="7628461" y="3133279"/>
              <a:ext cx="118993" cy="103096"/>
            </a:xfrm>
            <a:prstGeom prst="rect">
              <a:avLst/>
            </a:prstGeom>
            <a:solidFill>
              <a:schemeClr val="bg1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2" name="Rectangle 7071"/>
            <p:cNvSpPr/>
            <p:nvPr/>
          </p:nvSpPr>
          <p:spPr>
            <a:xfrm>
              <a:off x="7631634" y="3236375"/>
              <a:ext cx="118993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3" name="Rectangle 7072"/>
            <p:cNvSpPr/>
            <p:nvPr/>
          </p:nvSpPr>
          <p:spPr>
            <a:xfrm>
              <a:off x="7504707" y="2822407"/>
              <a:ext cx="1189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4" name="Rectangle 7073"/>
            <p:cNvSpPr/>
            <p:nvPr/>
          </p:nvSpPr>
          <p:spPr>
            <a:xfrm>
              <a:off x="7507880" y="2927089"/>
              <a:ext cx="1189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5" name="Rectangle 7074"/>
            <p:cNvSpPr/>
            <p:nvPr/>
          </p:nvSpPr>
          <p:spPr>
            <a:xfrm>
              <a:off x="7509466" y="3030184"/>
              <a:ext cx="118994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6" name="Rectangle 7075"/>
            <p:cNvSpPr/>
            <p:nvPr/>
          </p:nvSpPr>
          <p:spPr>
            <a:xfrm>
              <a:off x="7511054" y="3134866"/>
              <a:ext cx="118993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7" name="Rectangle 7076"/>
            <p:cNvSpPr/>
            <p:nvPr/>
          </p:nvSpPr>
          <p:spPr>
            <a:xfrm>
              <a:off x="7390473" y="2923917"/>
              <a:ext cx="118993" cy="104681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8" name="Rectangle 7077"/>
            <p:cNvSpPr/>
            <p:nvPr/>
          </p:nvSpPr>
          <p:spPr>
            <a:xfrm>
              <a:off x="7392059" y="3030184"/>
              <a:ext cx="118994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79" name="Rectangle 7078"/>
            <p:cNvSpPr/>
            <p:nvPr/>
          </p:nvSpPr>
          <p:spPr>
            <a:xfrm>
              <a:off x="7393646" y="3133279"/>
              <a:ext cx="1189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0" name="Rectangle 7079"/>
            <p:cNvSpPr/>
            <p:nvPr/>
          </p:nvSpPr>
          <p:spPr>
            <a:xfrm>
              <a:off x="7395232" y="3236375"/>
              <a:ext cx="120580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1" name="Rectangle 7080"/>
            <p:cNvSpPr/>
            <p:nvPr/>
          </p:nvSpPr>
          <p:spPr>
            <a:xfrm>
              <a:off x="7388886" y="2733587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2" name="Rectangle 7081"/>
            <p:cNvSpPr/>
            <p:nvPr/>
          </p:nvSpPr>
          <p:spPr>
            <a:xfrm>
              <a:off x="7503120" y="2635250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3" name="Rectangle 7082"/>
            <p:cNvSpPr/>
            <p:nvPr/>
          </p:nvSpPr>
          <p:spPr>
            <a:xfrm>
              <a:off x="7279412" y="3231616"/>
              <a:ext cx="118993" cy="104681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4" name="Rectangle 7083"/>
            <p:cNvSpPr/>
            <p:nvPr/>
          </p:nvSpPr>
          <p:spPr>
            <a:xfrm>
              <a:off x="7162005" y="3128521"/>
              <a:ext cx="118993" cy="103095"/>
            </a:xfrm>
            <a:prstGeom prst="rect">
              <a:avLst/>
            </a:prstGeom>
            <a:solidFill>
              <a:srgbClr val="FFFF00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5" name="Rectangle 7084"/>
            <p:cNvSpPr/>
            <p:nvPr/>
          </p:nvSpPr>
          <p:spPr>
            <a:xfrm>
              <a:off x="7744281" y="2930261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6" name="Rectangle 7085"/>
            <p:cNvSpPr/>
            <p:nvPr/>
          </p:nvSpPr>
          <p:spPr>
            <a:xfrm>
              <a:off x="7747454" y="3034942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7" name="Rectangle 7086"/>
            <p:cNvSpPr/>
            <p:nvPr/>
          </p:nvSpPr>
          <p:spPr>
            <a:xfrm>
              <a:off x="7749041" y="3138038"/>
              <a:ext cx="118993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8" name="Rectangle 7087"/>
            <p:cNvSpPr/>
            <p:nvPr/>
          </p:nvSpPr>
          <p:spPr>
            <a:xfrm>
              <a:off x="7750627" y="3241133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89" name="Rectangle 7088"/>
            <p:cNvSpPr/>
            <p:nvPr/>
          </p:nvSpPr>
          <p:spPr>
            <a:xfrm>
              <a:off x="7750627" y="3344228"/>
              <a:ext cx="118994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0" name="Rectangle 7089"/>
            <p:cNvSpPr/>
            <p:nvPr/>
          </p:nvSpPr>
          <p:spPr>
            <a:xfrm>
              <a:off x="7863275" y="2930261"/>
              <a:ext cx="1189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1" name="Rectangle 7090"/>
            <p:cNvSpPr/>
            <p:nvPr/>
          </p:nvSpPr>
          <p:spPr>
            <a:xfrm>
              <a:off x="7864861" y="3034942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2" name="Rectangle 7091"/>
            <p:cNvSpPr/>
            <p:nvPr/>
          </p:nvSpPr>
          <p:spPr>
            <a:xfrm>
              <a:off x="7868035" y="3138038"/>
              <a:ext cx="118994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3" name="Rectangle 7092"/>
            <p:cNvSpPr/>
            <p:nvPr/>
          </p:nvSpPr>
          <p:spPr>
            <a:xfrm>
              <a:off x="7869622" y="3241133"/>
              <a:ext cx="1189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4" name="Rectangle 7093"/>
            <p:cNvSpPr/>
            <p:nvPr/>
          </p:nvSpPr>
          <p:spPr>
            <a:xfrm>
              <a:off x="7868035" y="3344228"/>
              <a:ext cx="120580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5" name="Rectangle 7094"/>
            <p:cNvSpPr/>
            <p:nvPr/>
          </p:nvSpPr>
          <p:spPr>
            <a:xfrm>
              <a:off x="7982269" y="2968327"/>
              <a:ext cx="118994" cy="5075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6" name="Rectangle 7095"/>
            <p:cNvSpPr/>
            <p:nvPr/>
          </p:nvSpPr>
          <p:spPr>
            <a:xfrm>
              <a:off x="7982269" y="3019081"/>
              <a:ext cx="118994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7" name="Rectangle 7096"/>
            <p:cNvSpPr/>
            <p:nvPr/>
          </p:nvSpPr>
          <p:spPr>
            <a:xfrm>
              <a:off x="7985442" y="3122177"/>
              <a:ext cx="118994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8" name="Rectangle 7097"/>
            <p:cNvSpPr/>
            <p:nvPr/>
          </p:nvSpPr>
          <p:spPr>
            <a:xfrm>
              <a:off x="7975922" y="3223686"/>
              <a:ext cx="131687" cy="10309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099" name="Rectangle 7098"/>
            <p:cNvSpPr/>
            <p:nvPr/>
          </p:nvSpPr>
          <p:spPr>
            <a:xfrm>
              <a:off x="8099676" y="3031770"/>
              <a:ext cx="118994" cy="99924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00" name="Rectangle 7099"/>
            <p:cNvSpPr/>
            <p:nvPr/>
          </p:nvSpPr>
          <p:spPr>
            <a:xfrm>
              <a:off x="8101263" y="3223686"/>
              <a:ext cx="118993" cy="66615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01" name="Rectangle 7100"/>
            <p:cNvSpPr/>
            <p:nvPr/>
          </p:nvSpPr>
          <p:spPr>
            <a:xfrm>
              <a:off x="8106022" y="3287129"/>
              <a:ext cx="118994" cy="152264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02" name="Rectangle 7101"/>
            <p:cNvSpPr/>
            <p:nvPr/>
          </p:nvSpPr>
          <p:spPr>
            <a:xfrm>
              <a:off x="8220256" y="3333125"/>
              <a:ext cx="1427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03" name="Rectangle 7102"/>
            <p:cNvSpPr/>
            <p:nvPr/>
          </p:nvSpPr>
          <p:spPr>
            <a:xfrm>
              <a:off x="8339251" y="3133279"/>
              <a:ext cx="142793" cy="103096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104" name="Rectangle 7103"/>
            <p:cNvSpPr/>
            <p:nvPr/>
          </p:nvSpPr>
          <p:spPr>
            <a:xfrm>
              <a:off x="8482043" y="3176104"/>
              <a:ext cx="52357" cy="57099"/>
            </a:xfrm>
            <a:prstGeom prst="rect">
              <a:avLst/>
            </a:prstGeom>
            <a:solidFill>
              <a:srgbClr val="FFFF0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7105" name="Rectangle 7104"/>
          <p:cNvSpPr/>
          <p:nvPr/>
        </p:nvSpPr>
        <p:spPr>
          <a:xfrm>
            <a:off x="7332663" y="2733675"/>
            <a:ext cx="119062" cy="103188"/>
          </a:xfrm>
          <a:prstGeom prst="rect">
            <a:avLst/>
          </a:prstGeom>
          <a:solidFill>
            <a:srgbClr val="FFFF00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06" name="Freeform 7105"/>
          <p:cNvSpPr/>
          <p:nvPr/>
        </p:nvSpPr>
        <p:spPr>
          <a:xfrm>
            <a:off x="7277100" y="2636838"/>
            <a:ext cx="1084263" cy="809625"/>
          </a:xfrm>
          <a:custGeom>
            <a:avLst/>
            <a:gdLst>
              <a:gd name="connsiteX0" fmla="*/ 0 w 1083469"/>
              <a:gd name="connsiteY0" fmla="*/ 595312 h 809625"/>
              <a:gd name="connsiteX1" fmla="*/ 114300 w 1083469"/>
              <a:gd name="connsiteY1" fmla="*/ 595312 h 809625"/>
              <a:gd name="connsiteX2" fmla="*/ 114300 w 1083469"/>
              <a:gd name="connsiteY2" fmla="*/ 290512 h 809625"/>
              <a:gd name="connsiteX3" fmla="*/ 228600 w 1083469"/>
              <a:gd name="connsiteY3" fmla="*/ 290512 h 809625"/>
              <a:gd name="connsiteX4" fmla="*/ 226219 w 1083469"/>
              <a:gd name="connsiteY4" fmla="*/ 200025 h 809625"/>
              <a:gd name="connsiteX5" fmla="*/ 52388 w 1083469"/>
              <a:gd name="connsiteY5" fmla="*/ 202406 h 809625"/>
              <a:gd name="connsiteX6" fmla="*/ 54769 w 1083469"/>
              <a:gd name="connsiteY6" fmla="*/ 95250 h 809625"/>
              <a:gd name="connsiteX7" fmla="*/ 228600 w 1083469"/>
              <a:gd name="connsiteY7" fmla="*/ 97631 h 809625"/>
              <a:gd name="connsiteX8" fmla="*/ 228600 w 1083469"/>
              <a:gd name="connsiteY8" fmla="*/ 0 h 809625"/>
              <a:gd name="connsiteX9" fmla="*/ 342900 w 1083469"/>
              <a:gd name="connsiteY9" fmla="*/ 0 h 809625"/>
              <a:gd name="connsiteX10" fmla="*/ 342900 w 1083469"/>
              <a:gd name="connsiteY10" fmla="*/ 100012 h 809625"/>
              <a:gd name="connsiteX11" fmla="*/ 228600 w 1083469"/>
              <a:gd name="connsiteY11" fmla="*/ 100012 h 809625"/>
              <a:gd name="connsiteX12" fmla="*/ 228600 w 1083469"/>
              <a:gd name="connsiteY12" fmla="*/ 183356 h 809625"/>
              <a:gd name="connsiteX13" fmla="*/ 464344 w 1083469"/>
              <a:gd name="connsiteY13" fmla="*/ 183356 h 809625"/>
              <a:gd name="connsiteX14" fmla="*/ 464344 w 1083469"/>
              <a:gd name="connsiteY14" fmla="*/ 290512 h 809625"/>
              <a:gd name="connsiteX15" fmla="*/ 704850 w 1083469"/>
              <a:gd name="connsiteY15" fmla="*/ 290512 h 809625"/>
              <a:gd name="connsiteX16" fmla="*/ 704850 w 1083469"/>
              <a:gd name="connsiteY16" fmla="*/ 328612 h 809625"/>
              <a:gd name="connsiteX17" fmla="*/ 823913 w 1083469"/>
              <a:gd name="connsiteY17" fmla="*/ 328612 h 809625"/>
              <a:gd name="connsiteX18" fmla="*/ 826294 w 1083469"/>
              <a:gd name="connsiteY18" fmla="*/ 392906 h 809625"/>
              <a:gd name="connsiteX19" fmla="*/ 940594 w 1083469"/>
              <a:gd name="connsiteY19" fmla="*/ 392906 h 809625"/>
              <a:gd name="connsiteX20" fmla="*/ 940594 w 1083469"/>
              <a:gd name="connsiteY20" fmla="*/ 495300 h 809625"/>
              <a:gd name="connsiteX21" fmla="*/ 823913 w 1083469"/>
              <a:gd name="connsiteY21" fmla="*/ 495300 h 809625"/>
              <a:gd name="connsiteX22" fmla="*/ 826294 w 1083469"/>
              <a:gd name="connsiteY22" fmla="*/ 583406 h 809625"/>
              <a:gd name="connsiteX23" fmla="*/ 940594 w 1083469"/>
              <a:gd name="connsiteY23" fmla="*/ 583406 h 809625"/>
              <a:gd name="connsiteX24" fmla="*/ 942975 w 1083469"/>
              <a:gd name="connsiteY24" fmla="*/ 697706 h 809625"/>
              <a:gd name="connsiteX25" fmla="*/ 1081088 w 1083469"/>
              <a:gd name="connsiteY25" fmla="*/ 697706 h 809625"/>
              <a:gd name="connsiteX26" fmla="*/ 1083469 w 1083469"/>
              <a:gd name="connsiteY26" fmla="*/ 797719 h 809625"/>
              <a:gd name="connsiteX27" fmla="*/ 831056 w 1083469"/>
              <a:gd name="connsiteY27" fmla="*/ 797719 h 809625"/>
              <a:gd name="connsiteX28" fmla="*/ 826294 w 1083469"/>
              <a:gd name="connsiteY28" fmla="*/ 690562 h 809625"/>
              <a:gd name="connsiteX29" fmla="*/ 709613 w 1083469"/>
              <a:gd name="connsiteY29" fmla="*/ 692944 h 809625"/>
              <a:gd name="connsiteX30" fmla="*/ 707231 w 1083469"/>
              <a:gd name="connsiteY30" fmla="*/ 809625 h 809625"/>
              <a:gd name="connsiteX31" fmla="*/ 473869 w 1083469"/>
              <a:gd name="connsiteY31" fmla="*/ 807244 h 809625"/>
              <a:gd name="connsiteX32" fmla="*/ 471488 w 1083469"/>
              <a:gd name="connsiteY32" fmla="*/ 702469 h 809625"/>
              <a:gd name="connsiteX33" fmla="*/ 354806 w 1083469"/>
              <a:gd name="connsiteY33" fmla="*/ 702469 h 809625"/>
              <a:gd name="connsiteX34" fmla="*/ 357188 w 1083469"/>
              <a:gd name="connsiteY34" fmla="*/ 600075 h 809625"/>
              <a:gd name="connsiteX35" fmla="*/ 473869 w 1083469"/>
              <a:gd name="connsiteY35" fmla="*/ 600075 h 809625"/>
              <a:gd name="connsiteX36" fmla="*/ 471488 w 1083469"/>
              <a:gd name="connsiteY36" fmla="*/ 497681 h 809625"/>
              <a:gd name="connsiteX37" fmla="*/ 352425 w 1083469"/>
              <a:gd name="connsiteY37" fmla="*/ 497681 h 809625"/>
              <a:gd name="connsiteX38" fmla="*/ 352425 w 1083469"/>
              <a:gd name="connsiteY38" fmla="*/ 600075 h 809625"/>
              <a:gd name="connsiteX39" fmla="*/ 238125 w 1083469"/>
              <a:gd name="connsiteY39" fmla="*/ 600075 h 809625"/>
              <a:gd name="connsiteX40" fmla="*/ 238125 w 1083469"/>
              <a:gd name="connsiteY40" fmla="*/ 700087 h 809625"/>
              <a:gd name="connsiteX41" fmla="*/ 2381 w 1083469"/>
              <a:gd name="connsiteY41" fmla="*/ 700087 h 809625"/>
              <a:gd name="connsiteX42" fmla="*/ 0 w 1083469"/>
              <a:gd name="connsiteY42" fmla="*/ 595312 h 809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083469" h="809625">
                <a:moveTo>
                  <a:pt x="0" y="595312"/>
                </a:moveTo>
                <a:lnTo>
                  <a:pt x="114300" y="595312"/>
                </a:lnTo>
                <a:lnTo>
                  <a:pt x="114300" y="290512"/>
                </a:lnTo>
                <a:lnTo>
                  <a:pt x="228600" y="290512"/>
                </a:lnTo>
                <a:cubicBezTo>
                  <a:pt x="227806" y="260350"/>
                  <a:pt x="227013" y="230187"/>
                  <a:pt x="226219" y="200025"/>
                </a:cubicBezTo>
                <a:lnTo>
                  <a:pt x="52388" y="202406"/>
                </a:lnTo>
                <a:cubicBezTo>
                  <a:pt x="53182" y="166687"/>
                  <a:pt x="53975" y="130969"/>
                  <a:pt x="54769" y="95250"/>
                </a:cubicBezTo>
                <a:lnTo>
                  <a:pt x="228600" y="97631"/>
                </a:lnTo>
                <a:lnTo>
                  <a:pt x="228600" y="0"/>
                </a:lnTo>
                <a:lnTo>
                  <a:pt x="342900" y="0"/>
                </a:lnTo>
                <a:lnTo>
                  <a:pt x="342900" y="100012"/>
                </a:lnTo>
                <a:lnTo>
                  <a:pt x="228600" y="100012"/>
                </a:lnTo>
                <a:lnTo>
                  <a:pt x="228600" y="183356"/>
                </a:lnTo>
                <a:lnTo>
                  <a:pt x="464344" y="183356"/>
                </a:lnTo>
                <a:lnTo>
                  <a:pt x="464344" y="290512"/>
                </a:lnTo>
                <a:lnTo>
                  <a:pt x="704850" y="290512"/>
                </a:lnTo>
                <a:lnTo>
                  <a:pt x="704850" y="328612"/>
                </a:lnTo>
                <a:lnTo>
                  <a:pt x="823913" y="328612"/>
                </a:lnTo>
                <a:cubicBezTo>
                  <a:pt x="824707" y="350043"/>
                  <a:pt x="825500" y="371475"/>
                  <a:pt x="826294" y="392906"/>
                </a:cubicBezTo>
                <a:lnTo>
                  <a:pt x="940594" y="392906"/>
                </a:lnTo>
                <a:lnTo>
                  <a:pt x="940594" y="495300"/>
                </a:lnTo>
                <a:lnTo>
                  <a:pt x="823913" y="495300"/>
                </a:lnTo>
                <a:cubicBezTo>
                  <a:pt x="824707" y="524669"/>
                  <a:pt x="825500" y="554037"/>
                  <a:pt x="826294" y="583406"/>
                </a:cubicBezTo>
                <a:lnTo>
                  <a:pt x="940594" y="583406"/>
                </a:lnTo>
                <a:cubicBezTo>
                  <a:pt x="941388" y="621506"/>
                  <a:pt x="942181" y="659606"/>
                  <a:pt x="942975" y="697706"/>
                </a:cubicBezTo>
                <a:lnTo>
                  <a:pt x="1081088" y="697706"/>
                </a:lnTo>
                <a:cubicBezTo>
                  <a:pt x="1081882" y="731044"/>
                  <a:pt x="1082675" y="764381"/>
                  <a:pt x="1083469" y="797719"/>
                </a:cubicBezTo>
                <a:lnTo>
                  <a:pt x="831056" y="797719"/>
                </a:lnTo>
                <a:lnTo>
                  <a:pt x="826294" y="690562"/>
                </a:lnTo>
                <a:lnTo>
                  <a:pt x="709613" y="692944"/>
                </a:lnTo>
                <a:lnTo>
                  <a:pt x="707231" y="809625"/>
                </a:lnTo>
                <a:lnTo>
                  <a:pt x="473869" y="807244"/>
                </a:lnTo>
                <a:cubicBezTo>
                  <a:pt x="473075" y="772319"/>
                  <a:pt x="472282" y="737394"/>
                  <a:pt x="471488" y="702469"/>
                </a:cubicBezTo>
                <a:lnTo>
                  <a:pt x="354806" y="702469"/>
                </a:lnTo>
                <a:lnTo>
                  <a:pt x="357188" y="600075"/>
                </a:lnTo>
                <a:lnTo>
                  <a:pt x="473869" y="600075"/>
                </a:lnTo>
                <a:cubicBezTo>
                  <a:pt x="473075" y="565944"/>
                  <a:pt x="472282" y="531812"/>
                  <a:pt x="471488" y="497681"/>
                </a:cubicBezTo>
                <a:lnTo>
                  <a:pt x="352425" y="497681"/>
                </a:lnTo>
                <a:lnTo>
                  <a:pt x="352425" y="600075"/>
                </a:lnTo>
                <a:lnTo>
                  <a:pt x="238125" y="600075"/>
                </a:lnTo>
                <a:lnTo>
                  <a:pt x="238125" y="700087"/>
                </a:lnTo>
                <a:lnTo>
                  <a:pt x="2381" y="700087"/>
                </a:lnTo>
                <a:cubicBezTo>
                  <a:pt x="1587" y="665162"/>
                  <a:pt x="794" y="630237"/>
                  <a:pt x="0" y="595312"/>
                </a:cubicBezTo>
                <a:close/>
              </a:path>
            </a:pathLst>
          </a:cu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07" name="Freeform 7106"/>
          <p:cNvSpPr/>
          <p:nvPr/>
        </p:nvSpPr>
        <p:spPr>
          <a:xfrm>
            <a:off x="8339138" y="3132138"/>
            <a:ext cx="193675" cy="98425"/>
          </a:xfrm>
          <a:custGeom>
            <a:avLst/>
            <a:gdLst>
              <a:gd name="connsiteX0" fmla="*/ 0 w 192881"/>
              <a:gd name="connsiteY0" fmla="*/ 0 h 100012"/>
              <a:gd name="connsiteX1" fmla="*/ 142875 w 192881"/>
              <a:gd name="connsiteY1" fmla="*/ 0 h 100012"/>
              <a:gd name="connsiteX2" fmla="*/ 142875 w 192881"/>
              <a:gd name="connsiteY2" fmla="*/ 42862 h 100012"/>
              <a:gd name="connsiteX3" fmla="*/ 192881 w 192881"/>
              <a:gd name="connsiteY3" fmla="*/ 42862 h 100012"/>
              <a:gd name="connsiteX4" fmla="*/ 192881 w 192881"/>
              <a:gd name="connsiteY4" fmla="*/ 100012 h 100012"/>
              <a:gd name="connsiteX5" fmla="*/ 2381 w 192881"/>
              <a:gd name="connsiteY5" fmla="*/ 100012 h 100012"/>
              <a:gd name="connsiteX6" fmla="*/ 0 w 192881"/>
              <a:gd name="connsiteY6" fmla="*/ 0 h 100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2881" h="100012">
                <a:moveTo>
                  <a:pt x="0" y="0"/>
                </a:moveTo>
                <a:lnTo>
                  <a:pt x="142875" y="0"/>
                </a:lnTo>
                <a:lnTo>
                  <a:pt x="142875" y="42862"/>
                </a:lnTo>
                <a:lnTo>
                  <a:pt x="192881" y="42862"/>
                </a:lnTo>
                <a:lnTo>
                  <a:pt x="192881" y="100012"/>
                </a:lnTo>
                <a:lnTo>
                  <a:pt x="2381" y="100012"/>
                </a:lnTo>
                <a:cubicBezTo>
                  <a:pt x="1587" y="66675"/>
                  <a:pt x="794" y="33337"/>
                  <a:pt x="0" y="0"/>
                </a:cubicBezTo>
                <a:close/>
              </a:path>
            </a:pathLst>
          </a:cu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508" name="Rectangle 3570"/>
          <p:cNvSpPr>
            <a:spLocks noChangeArrowheads="1"/>
          </p:cNvSpPr>
          <p:nvPr/>
        </p:nvSpPr>
        <p:spPr bwMode="auto">
          <a:xfrm rot="-4484695">
            <a:off x="7818438" y="3844925"/>
            <a:ext cx="566737" cy="10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700">
                <a:solidFill>
                  <a:srgbClr val="0000FF"/>
                </a:solidFill>
              </a:rPr>
              <a:t>Canning River</a:t>
            </a:r>
            <a:endParaRPr lang="en-US"/>
          </a:p>
        </p:txBody>
      </p:sp>
      <p:sp>
        <p:nvSpPr>
          <p:cNvPr id="20509" name="Rectangle 3439"/>
          <p:cNvSpPr>
            <a:spLocks noChangeArrowheads="1"/>
          </p:cNvSpPr>
          <p:nvPr/>
        </p:nvSpPr>
        <p:spPr bwMode="auto">
          <a:xfrm>
            <a:off x="885825" y="1200150"/>
            <a:ext cx="968375" cy="19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100" b="1">
                <a:solidFill>
                  <a:srgbClr val="000000"/>
                </a:solidFill>
              </a:rPr>
              <a:t>Beaufort  Sea</a:t>
            </a:r>
            <a:endParaRPr lang="en-US"/>
          </a:p>
        </p:txBody>
      </p:sp>
      <p:sp>
        <p:nvSpPr>
          <p:cNvPr id="7110" name="Freeform 7109"/>
          <p:cNvSpPr/>
          <p:nvPr/>
        </p:nvSpPr>
        <p:spPr>
          <a:xfrm>
            <a:off x="5834063" y="2362200"/>
            <a:ext cx="1073150" cy="500063"/>
          </a:xfrm>
          <a:custGeom>
            <a:avLst/>
            <a:gdLst>
              <a:gd name="connsiteX0" fmla="*/ 0 w 1088571"/>
              <a:gd name="connsiteY0" fmla="*/ 0 h 500743"/>
              <a:gd name="connsiteX1" fmla="*/ 185057 w 1088571"/>
              <a:gd name="connsiteY1" fmla="*/ 65314 h 500743"/>
              <a:gd name="connsiteX2" fmla="*/ 185057 w 1088571"/>
              <a:gd name="connsiteY2" fmla="*/ 65314 h 500743"/>
              <a:gd name="connsiteX3" fmla="*/ 381000 w 1088571"/>
              <a:gd name="connsiteY3" fmla="*/ 195943 h 500743"/>
              <a:gd name="connsiteX4" fmla="*/ 489857 w 1088571"/>
              <a:gd name="connsiteY4" fmla="*/ 206829 h 500743"/>
              <a:gd name="connsiteX5" fmla="*/ 544286 w 1088571"/>
              <a:gd name="connsiteY5" fmla="*/ 293914 h 500743"/>
              <a:gd name="connsiteX6" fmla="*/ 794657 w 1088571"/>
              <a:gd name="connsiteY6" fmla="*/ 391886 h 500743"/>
              <a:gd name="connsiteX7" fmla="*/ 1088571 w 1088571"/>
              <a:gd name="connsiteY7" fmla="*/ 500743 h 500743"/>
              <a:gd name="connsiteX8" fmla="*/ 1077686 w 1088571"/>
              <a:gd name="connsiteY8" fmla="*/ 500743 h 500743"/>
              <a:gd name="connsiteX0" fmla="*/ 0 w 1088571"/>
              <a:gd name="connsiteY0" fmla="*/ 0 h 500743"/>
              <a:gd name="connsiteX1" fmla="*/ 185057 w 1088571"/>
              <a:gd name="connsiteY1" fmla="*/ 65314 h 500743"/>
              <a:gd name="connsiteX2" fmla="*/ 185057 w 1088571"/>
              <a:gd name="connsiteY2" fmla="*/ 65314 h 500743"/>
              <a:gd name="connsiteX3" fmla="*/ 381000 w 1088571"/>
              <a:gd name="connsiteY3" fmla="*/ 195943 h 500743"/>
              <a:gd name="connsiteX4" fmla="*/ 489857 w 1088571"/>
              <a:gd name="connsiteY4" fmla="*/ 206829 h 500743"/>
              <a:gd name="connsiteX5" fmla="*/ 544286 w 1088571"/>
              <a:gd name="connsiteY5" fmla="*/ 293914 h 500743"/>
              <a:gd name="connsiteX6" fmla="*/ 794657 w 1088571"/>
              <a:gd name="connsiteY6" fmla="*/ 391886 h 500743"/>
              <a:gd name="connsiteX7" fmla="*/ 1088571 w 1088571"/>
              <a:gd name="connsiteY7" fmla="*/ 500743 h 500743"/>
              <a:gd name="connsiteX8" fmla="*/ 1068501 w 1088571"/>
              <a:gd name="connsiteY8" fmla="*/ 500743 h 500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8571" h="500743">
                <a:moveTo>
                  <a:pt x="0" y="0"/>
                </a:moveTo>
                <a:lnTo>
                  <a:pt x="185057" y="65314"/>
                </a:lnTo>
                <a:lnTo>
                  <a:pt x="185057" y="65314"/>
                </a:lnTo>
                <a:lnTo>
                  <a:pt x="381000" y="195943"/>
                </a:lnTo>
                <a:lnTo>
                  <a:pt x="489857" y="206829"/>
                </a:lnTo>
                <a:lnTo>
                  <a:pt x="544286" y="293914"/>
                </a:lnTo>
                <a:lnTo>
                  <a:pt x="794657" y="391886"/>
                </a:lnTo>
                <a:lnTo>
                  <a:pt x="1088571" y="500743"/>
                </a:lnTo>
                <a:lnTo>
                  <a:pt x="1068501" y="500743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11" name="Freeform 7110"/>
          <p:cNvSpPr/>
          <p:nvPr/>
        </p:nvSpPr>
        <p:spPr>
          <a:xfrm>
            <a:off x="2166938" y="1741488"/>
            <a:ext cx="446087" cy="109537"/>
          </a:xfrm>
          <a:custGeom>
            <a:avLst/>
            <a:gdLst>
              <a:gd name="connsiteX0" fmla="*/ 0 w 446314"/>
              <a:gd name="connsiteY0" fmla="*/ 108857 h 108857"/>
              <a:gd name="connsiteX1" fmla="*/ 217714 w 446314"/>
              <a:gd name="connsiteY1" fmla="*/ 54429 h 108857"/>
              <a:gd name="connsiteX2" fmla="*/ 228600 w 446314"/>
              <a:gd name="connsiteY2" fmla="*/ 10886 h 108857"/>
              <a:gd name="connsiteX3" fmla="*/ 337457 w 446314"/>
              <a:gd name="connsiteY3" fmla="*/ 0 h 108857"/>
              <a:gd name="connsiteX4" fmla="*/ 446314 w 446314"/>
              <a:gd name="connsiteY4" fmla="*/ 32657 h 108857"/>
              <a:gd name="connsiteX5" fmla="*/ 446314 w 446314"/>
              <a:gd name="connsiteY5" fmla="*/ 32657 h 108857"/>
              <a:gd name="connsiteX6" fmla="*/ 446314 w 446314"/>
              <a:gd name="connsiteY6" fmla="*/ 32657 h 108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6314" h="108857">
                <a:moveTo>
                  <a:pt x="0" y="108857"/>
                </a:moveTo>
                <a:lnTo>
                  <a:pt x="217714" y="54429"/>
                </a:lnTo>
                <a:lnTo>
                  <a:pt x="228600" y="10886"/>
                </a:lnTo>
                <a:lnTo>
                  <a:pt x="337457" y="0"/>
                </a:lnTo>
                <a:lnTo>
                  <a:pt x="446314" y="32657"/>
                </a:lnTo>
                <a:lnTo>
                  <a:pt x="446314" y="32657"/>
                </a:lnTo>
                <a:lnTo>
                  <a:pt x="446314" y="3265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12" name="Freeform 7111"/>
          <p:cNvSpPr/>
          <p:nvPr/>
        </p:nvSpPr>
        <p:spPr>
          <a:xfrm>
            <a:off x="7380288" y="2776538"/>
            <a:ext cx="239712" cy="107950"/>
          </a:xfrm>
          <a:custGeom>
            <a:avLst/>
            <a:gdLst>
              <a:gd name="connsiteX0" fmla="*/ 0 w 239486"/>
              <a:gd name="connsiteY0" fmla="*/ 108857 h 108857"/>
              <a:gd name="connsiteX1" fmla="*/ 97972 w 239486"/>
              <a:gd name="connsiteY1" fmla="*/ 76200 h 108857"/>
              <a:gd name="connsiteX2" fmla="*/ 185057 w 239486"/>
              <a:gd name="connsiteY2" fmla="*/ 0 h 108857"/>
              <a:gd name="connsiteX3" fmla="*/ 239486 w 239486"/>
              <a:gd name="connsiteY3" fmla="*/ 0 h 108857"/>
              <a:gd name="connsiteX4" fmla="*/ 239486 w 239486"/>
              <a:gd name="connsiteY4" fmla="*/ 0 h 108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9486" h="108857">
                <a:moveTo>
                  <a:pt x="0" y="108857"/>
                </a:moveTo>
                <a:lnTo>
                  <a:pt x="97972" y="76200"/>
                </a:lnTo>
                <a:lnTo>
                  <a:pt x="185057" y="0"/>
                </a:lnTo>
                <a:lnTo>
                  <a:pt x="239486" y="0"/>
                </a:lnTo>
                <a:lnTo>
                  <a:pt x="239486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13" name="Freeform 7112"/>
          <p:cNvSpPr/>
          <p:nvPr/>
        </p:nvSpPr>
        <p:spPr>
          <a:xfrm>
            <a:off x="4822825" y="1947863"/>
            <a:ext cx="217488" cy="33337"/>
          </a:xfrm>
          <a:custGeom>
            <a:avLst/>
            <a:gdLst>
              <a:gd name="connsiteX0" fmla="*/ 0 w 217715"/>
              <a:gd name="connsiteY0" fmla="*/ 0 h 32657"/>
              <a:gd name="connsiteX1" fmla="*/ 152400 w 217715"/>
              <a:gd name="connsiteY1" fmla="*/ 0 h 32657"/>
              <a:gd name="connsiteX2" fmla="*/ 217715 w 217715"/>
              <a:gd name="connsiteY2" fmla="*/ 32657 h 32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7715" h="32657">
                <a:moveTo>
                  <a:pt x="0" y="0"/>
                </a:moveTo>
                <a:lnTo>
                  <a:pt x="152400" y="0"/>
                </a:lnTo>
                <a:lnTo>
                  <a:pt x="217715" y="32657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114" name="Freeform 7113"/>
          <p:cNvSpPr/>
          <p:nvPr/>
        </p:nvSpPr>
        <p:spPr>
          <a:xfrm>
            <a:off x="4103688" y="1851025"/>
            <a:ext cx="98425" cy="20638"/>
          </a:xfrm>
          <a:custGeom>
            <a:avLst/>
            <a:gdLst>
              <a:gd name="connsiteX0" fmla="*/ 0 w 97972"/>
              <a:gd name="connsiteY0" fmla="*/ 0 h 21772"/>
              <a:gd name="connsiteX1" fmla="*/ 97972 w 97972"/>
              <a:gd name="connsiteY1" fmla="*/ 10886 h 21772"/>
              <a:gd name="connsiteX2" fmla="*/ 97972 w 97972"/>
              <a:gd name="connsiteY2" fmla="*/ 21772 h 2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972" h="21772">
                <a:moveTo>
                  <a:pt x="0" y="0"/>
                </a:moveTo>
                <a:lnTo>
                  <a:pt x="97972" y="10886"/>
                </a:lnTo>
                <a:lnTo>
                  <a:pt x="97972" y="21772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62" name="Rectangle 3561"/>
          <p:cNvSpPr/>
          <p:nvPr/>
        </p:nvSpPr>
        <p:spPr>
          <a:xfrm>
            <a:off x="4648200" y="838200"/>
            <a:ext cx="4267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Cumulative North Slope Spend $ 154 MM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563" name="Slide Number Placeholder 35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742529"/>
            <a:ext cx="8229600" cy="5886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ular Callout 3"/>
          <p:cNvSpPr/>
          <p:nvPr/>
        </p:nvSpPr>
        <p:spPr>
          <a:xfrm>
            <a:off x="457200" y="3781034"/>
            <a:ext cx="3581400" cy="1828800"/>
          </a:xfrm>
          <a:prstGeom prst="wedgeRectCallout">
            <a:avLst>
              <a:gd name="adj1" fmla="val -5870"/>
              <a:gd name="adj2" fmla="val -1233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/>
              <a:t>North Dakota to Surpass Alaska in Daily Production</a:t>
            </a:r>
          </a:p>
          <a:p>
            <a:endParaRPr lang="en-US" sz="1000" dirty="0" smtClean="0"/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latin typeface="Calibri" charset="0"/>
              </a:rPr>
              <a:t>Suspension of severance tax for initial development, i.e. “Severance Tax Holidays”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latin typeface="Calibri" charset="0"/>
              </a:rPr>
              <a:t>Expedited permitting by State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latin typeface="Calibri" charset="0"/>
              </a:rPr>
              <a:t> 650 new wells drilled in 2010 with 168 per month in December!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latin typeface="Calibri" charset="0"/>
              </a:rPr>
              <a:t>Reserve estimates of 5-11 billion </a:t>
            </a:r>
            <a:r>
              <a:rPr lang="en-US" sz="800" dirty="0" err="1" smtClean="0">
                <a:latin typeface="Calibri" charset="0"/>
              </a:rPr>
              <a:t>bbls</a:t>
            </a:r>
            <a:r>
              <a:rPr lang="en-US" sz="800" dirty="0" smtClean="0">
                <a:latin typeface="Calibri" charset="0"/>
              </a:rPr>
              <a:t> compared to Prudhoe 13 bbl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latin typeface="Calibri" charset="0"/>
              </a:rPr>
              <a:t>Record oil </a:t>
            </a:r>
            <a:r>
              <a:rPr lang="en-US" sz="800" dirty="0" smtClean="0">
                <a:solidFill>
                  <a:schemeClr val="bg1"/>
                </a:solidFill>
                <a:latin typeface="Calibri" charset="0"/>
              </a:rPr>
              <a:t>production</a:t>
            </a:r>
            <a:r>
              <a:rPr lang="en-US" sz="800" dirty="0" smtClean="0">
                <a:solidFill>
                  <a:srgbClr val="006600"/>
                </a:solidFill>
                <a:latin typeface="Calibri" charset="0"/>
              </a:rPr>
              <a:t> </a:t>
            </a:r>
            <a:r>
              <a:rPr lang="en-US" sz="800" b="1" dirty="0" smtClean="0">
                <a:solidFill>
                  <a:schemeClr val="tx1"/>
                </a:solidFill>
                <a:latin typeface="Calibri" charset="0"/>
              </a:rPr>
              <a:t>ON THE INCLINE </a:t>
            </a:r>
            <a:r>
              <a:rPr lang="en-US" sz="800" dirty="0" smtClean="0">
                <a:latin typeface="Calibri" charset="0"/>
              </a:rPr>
              <a:t>to double this decade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solidFill>
                  <a:schemeClr val="bg1"/>
                </a:solidFill>
                <a:latin typeface="Calibri" charset="0"/>
              </a:rPr>
              <a:t>370,000 BOPD to increase to 700,000 BOPD and surpass Alaska</a:t>
            </a:r>
          </a:p>
          <a:p>
            <a:pPr algn="ctr"/>
            <a:endParaRPr lang="en-US" sz="700" dirty="0"/>
          </a:p>
        </p:txBody>
      </p:sp>
      <p:sp>
        <p:nvSpPr>
          <p:cNvPr id="5" name="Rectangular Callout 4"/>
          <p:cNvSpPr/>
          <p:nvPr/>
        </p:nvSpPr>
        <p:spPr>
          <a:xfrm>
            <a:off x="5638800" y="580634"/>
            <a:ext cx="3048000" cy="2133600"/>
          </a:xfrm>
          <a:prstGeom prst="wedgeRectCallout">
            <a:avLst>
              <a:gd name="adj1" fmla="val -88402"/>
              <a:gd name="adj2" fmla="val 2640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Calibri" charset="0"/>
              </a:rPr>
              <a:t>UK North Sea exploration/development</a:t>
            </a:r>
          </a:p>
          <a:p>
            <a:pPr algn="ctr"/>
            <a:endParaRPr lang="en-US" sz="400" dirty="0" smtClean="0">
              <a:latin typeface="Calibri" charset="0"/>
            </a:endParaRPr>
          </a:p>
          <a:p>
            <a:pPr lvl="1">
              <a:spcBef>
                <a:spcPts val="600"/>
              </a:spcBef>
              <a:buSzPct val="75000"/>
            </a:pPr>
            <a:r>
              <a:rPr lang="en-US" sz="800" dirty="0" smtClean="0">
                <a:latin typeface="Calibri" charset="0"/>
              </a:rPr>
              <a:t> </a:t>
            </a:r>
            <a:r>
              <a:rPr lang="en-US" sz="800" b="1" dirty="0" smtClean="0">
                <a:latin typeface="Calibri" charset="0"/>
              </a:rPr>
              <a:t>Substantial tax incentives enacted 2009 to encourage </a:t>
            </a:r>
          </a:p>
          <a:p>
            <a:pPr lvl="1">
              <a:buSzPct val="75000"/>
            </a:pPr>
            <a:r>
              <a:rPr lang="en-US" sz="800" b="1" dirty="0" smtClean="0">
                <a:latin typeface="Calibri" charset="0"/>
              </a:rPr>
              <a:t>   development</a:t>
            </a:r>
          </a:p>
          <a:p>
            <a:pPr lvl="2">
              <a:buSzPct val="75000"/>
              <a:buFontTx/>
              <a:buChar char="-"/>
            </a:pPr>
            <a:r>
              <a:rPr lang="en-US" sz="800" b="1" dirty="0" smtClean="0">
                <a:latin typeface="Calibri" charset="0"/>
              </a:rPr>
              <a:t> NEW FIELDS EXEMPT FROM 20% SUPPLEMENTARY SURCHARGE IT   </a:t>
            </a:r>
          </a:p>
          <a:p>
            <a:pPr lvl="2">
              <a:buSzPct val="75000"/>
            </a:pPr>
            <a:r>
              <a:rPr lang="en-US" sz="800" b="1" dirty="0" smtClean="0">
                <a:latin typeface="Calibri" charset="0"/>
              </a:rPr>
              <a:t>  LEVIES ON TOP OF 30% CORPORATION TAX</a:t>
            </a:r>
          </a:p>
          <a:p>
            <a:pPr lvl="2">
              <a:buSzPct val="75000"/>
              <a:buFontTx/>
              <a:buChar char="-"/>
            </a:pPr>
            <a:r>
              <a:rPr lang="en-US" sz="800" b="1" dirty="0" smtClean="0">
                <a:latin typeface="Calibri" charset="0"/>
              </a:rPr>
              <a:t> EXEMPTION APPLIES TO FIRST $1.3 BILLION OF EACH FIELD’S </a:t>
            </a:r>
          </a:p>
          <a:p>
            <a:pPr lvl="2">
              <a:buSzPct val="75000"/>
            </a:pPr>
            <a:r>
              <a:rPr lang="en-US" sz="800" b="1" dirty="0" smtClean="0">
                <a:latin typeface="Calibri" charset="0"/>
              </a:rPr>
              <a:t>  TAXABLE INCOME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900" dirty="0" smtClean="0">
                <a:latin typeface="Calibri" charset="0"/>
              </a:rPr>
              <a:t>2010 </a:t>
            </a:r>
            <a:r>
              <a:rPr lang="en-US" sz="900" dirty="0" err="1" smtClean="0">
                <a:latin typeface="Calibri" charset="0"/>
              </a:rPr>
              <a:t>vs</a:t>
            </a:r>
            <a:r>
              <a:rPr lang="en-US" sz="900" dirty="0" smtClean="0">
                <a:latin typeface="Calibri" charset="0"/>
              </a:rPr>
              <a:t> 2009: 1Q drilling up 29%;  drilling 2Q up         133%!</a:t>
            </a:r>
          </a:p>
          <a:p>
            <a:pPr lvl="1">
              <a:spcBef>
                <a:spcPts val="600"/>
              </a:spcBef>
              <a:buSzPct val="75000"/>
            </a:pPr>
            <a:r>
              <a:rPr lang="en-US" sz="900" dirty="0" smtClean="0">
                <a:latin typeface="Calibri" charset="0"/>
              </a:rPr>
              <a:t>Anticipate significant new production</a:t>
            </a:r>
          </a:p>
          <a:p>
            <a:pPr algn="ctr"/>
            <a:endParaRPr lang="en-US" sz="300" dirty="0"/>
          </a:p>
        </p:txBody>
      </p:sp>
      <p:sp>
        <p:nvSpPr>
          <p:cNvPr id="6" name="Rectangular Callout 5"/>
          <p:cNvSpPr/>
          <p:nvPr/>
        </p:nvSpPr>
        <p:spPr>
          <a:xfrm>
            <a:off x="1295400" y="733034"/>
            <a:ext cx="3581400" cy="609600"/>
          </a:xfrm>
          <a:prstGeom prst="wedgeRectCallout">
            <a:avLst>
              <a:gd name="adj1" fmla="val -57889"/>
              <a:gd name="adj2" fmla="val 11573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i="1" dirty="0" smtClean="0">
                <a:latin typeface="Calibri" charset="0"/>
              </a:rPr>
              <a:t>Side note: effect upon AVCG relative to Bow Valley/Dana Petroleum, i.e. Dana Petroleum elected not to participate on North Slope because of better tax treatment and higher returns in North Sea</a:t>
            </a:r>
            <a:endParaRPr lang="en-US" sz="900" dirty="0"/>
          </a:p>
        </p:txBody>
      </p:sp>
      <p:sp>
        <p:nvSpPr>
          <p:cNvPr id="7" name="Rectangular Callout 6"/>
          <p:cNvSpPr/>
          <p:nvPr/>
        </p:nvSpPr>
        <p:spPr>
          <a:xfrm>
            <a:off x="5791200" y="3933434"/>
            <a:ext cx="3048000" cy="762000"/>
          </a:xfrm>
          <a:prstGeom prst="wedgeRectCallout">
            <a:avLst>
              <a:gd name="adj1" fmla="val -67798"/>
              <a:gd name="adj2" fmla="val -18196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smtClean="0">
                <a:latin typeface="Calibri" charset="0"/>
              </a:rPr>
              <a:t>Israel :  Oil tax structure</a:t>
            </a:r>
          </a:p>
          <a:p>
            <a:pPr algn="ctr"/>
            <a:endParaRPr lang="en-US" sz="1000" dirty="0" smtClean="0">
              <a:latin typeface="Calibri" charset="0"/>
            </a:endParaRPr>
          </a:p>
          <a:p>
            <a:pPr algn="ctr"/>
            <a:r>
              <a:rPr lang="en-US" sz="800" dirty="0" smtClean="0">
                <a:latin typeface="Calibri" charset="0"/>
              </a:rPr>
              <a:t>Increase government take from 30% to 52% - 62%</a:t>
            </a:r>
          </a:p>
          <a:p>
            <a:pPr algn="ctr"/>
            <a:r>
              <a:rPr lang="en-US" sz="800" dirty="0" smtClean="0">
                <a:latin typeface="Calibri" charset="0"/>
              </a:rPr>
              <a:t>Maintain 30% rate until producer recovers 200% of investment</a:t>
            </a:r>
          </a:p>
          <a:p>
            <a:pPr algn="ctr"/>
            <a:endParaRPr lang="en-US" sz="400" dirty="0" smtClean="0">
              <a:latin typeface="Calibri" charset="0"/>
            </a:endParaRPr>
          </a:p>
          <a:p>
            <a:pPr algn="ctr"/>
            <a:endParaRPr lang="en-US" sz="300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133290"/>
            <a:ext cx="75310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Attracting New Investors In The Face Of Global Competition For Capital</a:t>
            </a:r>
            <a:endParaRPr lang="en-US" sz="2000" dirty="0"/>
          </a:p>
        </p:txBody>
      </p:sp>
      <p:grpSp>
        <p:nvGrpSpPr>
          <p:cNvPr id="16" name="Group 15"/>
          <p:cNvGrpSpPr/>
          <p:nvPr/>
        </p:nvGrpSpPr>
        <p:grpSpPr>
          <a:xfrm>
            <a:off x="0" y="6087122"/>
            <a:ext cx="8619478" cy="542278"/>
            <a:chOff x="228600" y="76200"/>
            <a:chExt cx="8619478" cy="542278"/>
          </a:xfrm>
        </p:grpSpPr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228600" y="161278"/>
              <a:ext cx="1752600" cy="4572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304800" y="184210"/>
              <a:ext cx="935038" cy="40011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ahoma" pitchFamily="34" charset="0"/>
                </a:rPr>
                <a:t>AVCG</a:t>
              </a:r>
              <a:endParaRPr lang="en-US" sz="2000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1295400" y="76200"/>
              <a:ext cx="7620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3"/>
            <p:cNvSpPr txBox="1">
              <a:spLocks noChangeArrowheads="1"/>
            </p:cNvSpPr>
            <p:nvPr/>
          </p:nvSpPr>
          <p:spPr bwMode="auto">
            <a:xfrm>
              <a:off x="1277644" y="196790"/>
              <a:ext cx="5927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Tahoma" pitchFamily="34" charset="0"/>
                </a:rPr>
                <a:t>LLC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37478" y="577790"/>
              <a:ext cx="8610600" cy="0"/>
            </a:xfrm>
            <a:prstGeom prst="line">
              <a:avLst/>
            </a:prstGeom>
            <a:ln w="857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4343400" y="5181600"/>
            <a:ext cx="457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Attracting New Capital and/or New Investors To Alaska Are Keys To Increasing Activity</a:t>
            </a:r>
          </a:p>
          <a:p>
            <a:r>
              <a:rPr lang="en-US" b="1" i="1" dirty="0" smtClean="0"/>
              <a:t>That Will Level Production</a:t>
            </a:r>
            <a:endParaRPr lang="en-US" b="1" i="1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7650" y="609600"/>
            <a:ext cx="8743950" cy="5715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828800" y="6324600"/>
            <a:ext cx="54569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Source:  HB 110 Dept of Revenue Presentation, 2/5/2011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28600" y="111712"/>
            <a:ext cx="8619478" cy="542278"/>
            <a:chOff x="228600" y="76200"/>
            <a:chExt cx="8619478" cy="542278"/>
          </a:xfrm>
        </p:grpSpPr>
        <p:sp>
          <p:nvSpPr>
            <p:cNvPr id="6" name="Rectangle 20"/>
            <p:cNvSpPr>
              <a:spLocks noChangeArrowheads="1"/>
            </p:cNvSpPr>
            <p:nvPr/>
          </p:nvSpPr>
          <p:spPr bwMode="auto">
            <a:xfrm>
              <a:off x="228600" y="161278"/>
              <a:ext cx="1752600" cy="4572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21"/>
            <p:cNvSpPr txBox="1">
              <a:spLocks noChangeArrowheads="1"/>
            </p:cNvSpPr>
            <p:nvPr/>
          </p:nvSpPr>
          <p:spPr bwMode="auto">
            <a:xfrm>
              <a:off x="304800" y="184210"/>
              <a:ext cx="935038" cy="40011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ahoma" pitchFamily="34" charset="0"/>
                </a:rPr>
                <a:t>AVCG</a:t>
              </a:r>
              <a:endParaRPr lang="en-US" sz="2000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295400" y="76200"/>
              <a:ext cx="7620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23"/>
            <p:cNvSpPr txBox="1">
              <a:spLocks noChangeArrowheads="1"/>
            </p:cNvSpPr>
            <p:nvPr/>
          </p:nvSpPr>
          <p:spPr bwMode="auto">
            <a:xfrm>
              <a:off x="1277644" y="196790"/>
              <a:ext cx="5927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Tahoma" pitchFamily="34" charset="0"/>
                </a:rPr>
                <a:t>LLC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37478" y="577790"/>
              <a:ext cx="8610600" cy="0"/>
            </a:xfrm>
            <a:prstGeom prst="line">
              <a:avLst/>
            </a:prstGeom>
            <a:ln w="857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90600" y="838200"/>
            <a:ext cx="7162800" cy="539327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228600" y="111712"/>
            <a:ext cx="8619478" cy="542278"/>
            <a:chOff x="228600" y="76200"/>
            <a:chExt cx="8619478" cy="542278"/>
          </a:xfrm>
        </p:grpSpPr>
        <p:sp>
          <p:nvSpPr>
            <p:cNvPr id="5" name="Rectangle 20"/>
            <p:cNvSpPr>
              <a:spLocks noChangeArrowheads="1"/>
            </p:cNvSpPr>
            <p:nvPr/>
          </p:nvSpPr>
          <p:spPr bwMode="auto">
            <a:xfrm>
              <a:off x="228600" y="161278"/>
              <a:ext cx="1752600" cy="4572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21"/>
            <p:cNvSpPr txBox="1">
              <a:spLocks noChangeArrowheads="1"/>
            </p:cNvSpPr>
            <p:nvPr/>
          </p:nvSpPr>
          <p:spPr bwMode="auto">
            <a:xfrm>
              <a:off x="304800" y="184210"/>
              <a:ext cx="935038" cy="40011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ahoma" pitchFamily="34" charset="0"/>
                </a:rPr>
                <a:t>AVCG</a:t>
              </a:r>
              <a:endParaRPr lang="en-US" sz="2000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7" name="Rectangle 22"/>
            <p:cNvSpPr>
              <a:spLocks noChangeArrowheads="1"/>
            </p:cNvSpPr>
            <p:nvPr/>
          </p:nvSpPr>
          <p:spPr bwMode="auto">
            <a:xfrm>
              <a:off x="1295400" y="76200"/>
              <a:ext cx="7620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1277644" y="196790"/>
              <a:ext cx="5927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Tahoma" pitchFamily="34" charset="0"/>
                </a:rPr>
                <a:t>LLC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37478" y="577790"/>
              <a:ext cx="8610600" cy="0"/>
            </a:xfrm>
            <a:prstGeom prst="line">
              <a:avLst/>
            </a:prstGeom>
            <a:ln w="857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2057400" y="6172200"/>
            <a:ext cx="6248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Source:  HB 110 Dept of Revenue Presentation, 2/5/2011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34461" y="1103389"/>
            <a:ext cx="8458200" cy="5463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Support proposed changes in HB 110 :</a:t>
            </a:r>
          </a:p>
          <a:p>
            <a:pPr marL="228600" marR="0" lvl="0" indent="-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/>
            </a:pPr>
            <a:endParaRPr kumimoji="0" lang="en-US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	Revise the progressivity surcharge to the "bracketed tax structure" with calculations made annually 		   	 instead of monthly</a:t>
            </a: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/>
            </a:pPr>
            <a:endParaRPr kumimoji="0" lang="en-US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	Cap the total tax at 50% when oil prices top $92.50/bbl</a:t>
            </a: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  <a:tabLst/>
            </a:pPr>
            <a:endParaRPr kumimoji="0" lang="en-US" sz="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	For development of new fields outside existing production units, the base tax rate will be 15% instead 		   	of 25% and cap the total tax at 40%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100" b="1" dirty="0" smtClean="0">
                <a:solidFill>
                  <a:srgbClr val="008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A bracketed structure with reduced base rate and cap  and a reduced base tax rate for new fields with a lower cap would attract more investor partners for AVCG et al to increase small field development and establishment of the North Slope’s first “open access” facility sharing processing facilities.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	 Accelerate the payment for exploration and other qualified capital investments to one year vs. two years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The acceleration of credit recovery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payments to a one year cycle would allow for AVCG and its partners to consider drilling 3 exploration wells per year instead of an average of 2 per year…a chance for more </a:t>
            </a:r>
            <a:r>
              <a:rPr lang="en-US" sz="1100" b="1" dirty="0" smtClean="0">
                <a:solidFill>
                  <a:srgbClr val="008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discoveries sooner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  <a:p>
            <a:pPr marL="461963" marR="0" lvl="0" algn="l" defTabSz="682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	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Increase the tax credits for "qualified capital" investments from the current 20% to 40%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An increase in qualified capital credits to 40% would provide immediate impact to BRPC’s project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investment base and would extend our ability to encourage additional and continued capital investment from our current WIO’s therefore providing more opportunities for successful discoveries and future development projects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rgbClr val="008000"/>
              </a:solidFill>
              <a:effectLst/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100" b="1" dirty="0" smtClean="0">
              <a:solidFill>
                <a:srgbClr val="008000"/>
              </a:solidFill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 dirty="0" smtClean="0">
              <a:latin typeface="Tahoma" pitchFamily="34" charset="0"/>
              <a:cs typeface="Tahoma" pitchFamily="34" charset="0"/>
            </a:endParaRPr>
          </a:p>
          <a:p>
            <a:pPr marL="633413" indent="-171450" defTabSz="682625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Pct val="125000"/>
              <a:buFont typeface="Wingdings" pitchFamily="2" charset="2"/>
              <a:buChar char="ü"/>
            </a:pPr>
            <a:r>
              <a:rPr lang="en-US" sz="1100" b="1" dirty="0" smtClean="0">
                <a:latin typeface="Tahoma" pitchFamily="34" charset="0"/>
                <a:ea typeface="Times New Roman" pitchFamily="18" charset="0"/>
                <a:cs typeface="Tahoma" pitchFamily="34" charset="0"/>
              </a:rPr>
              <a:t>	 Extend indefinitely the "Small Producer Tax Credit" of $12MM a year from expiring on May 1, 2016 (or certainly extend another 5 years to May 1, 2021 then re-assess at that time).  This is an item not currently in current bills but would be helpful in attracting new long-range development capital for BRPC and others like our company.</a:t>
            </a:r>
            <a:endParaRPr lang="en-US" sz="1100" b="1" dirty="0" smtClean="0">
              <a:latin typeface="Tahoma" pitchFamily="34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Tahoma" pitchFamily="34" charset="0"/>
              <a:ea typeface="Times New Roman" pitchFamily="18" charset="0"/>
              <a:cs typeface="Tahoma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Currently, we have a sanctioning proposal in front of our WIO’s that projects first oil and revenues in 2013</a:t>
            </a:r>
            <a:r>
              <a:rPr lang="en-US" sz="1100" b="1" dirty="0" smtClean="0">
                <a:solidFill>
                  <a:srgbClr val="008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.  With the 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Small Producers Credit expiring in May 2016, the development would be limited to a 3 year </a:t>
            </a:r>
            <a:r>
              <a:rPr lang="en-US" sz="1100" b="1" dirty="0" smtClean="0">
                <a:solidFill>
                  <a:srgbClr val="008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use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of this credit</a:t>
            </a:r>
            <a:r>
              <a:rPr lang="en-US" sz="1100" b="1" dirty="0" smtClean="0">
                <a:solidFill>
                  <a:srgbClr val="008000"/>
                </a:solidFill>
                <a:latin typeface="Tahoma" pitchFamily="34" charset="0"/>
                <a:ea typeface="Times New Roman" pitchFamily="18" charset="0"/>
                <a:cs typeface="Tahoma" pitchFamily="34" charset="0"/>
              </a:rPr>
              <a:t>.  We</a:t>
            </a:r>
            <a:r>
              <a:rPr kumimoji="0" lang="en-US" sz="1100" b="1" i="0" u="none" strike="noStrike" cap="none" normalizeH="0" baseline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would propose an extension through 2021 to allow our first project</a:t>
            </a:r>
            <a:r>
              <a:rPr kumimoji="0" lang="en-US" sz="1100" b="1" i="0" u="none" strike="noStrike" cap="none" normalizeH="0" dirty="0" smtClean="0">
                <a:ln>
                  <a:noFill/>
                </a:ln>
                <a:solidFill>
                  <a:srgbClr val="00800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 the full credit to attract new investors.</a:t>
            </a:r>
            <a:endParaRPr lang="en-US" sz="1100" dirty="0" smtClean="0">
              <a:latin typeface="Tahoma" pitchFamily="34" charset="0"/>
              <a:ea typeface="Times New Roman" pitchFamily="18" charset="0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0662" y="729730"/>
            <a:ext cx="8154809" cy="369332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8000"/>
                </a:solidFill>
              </a:rPr>
              <a:t>AVCG’s Recommendations To Assist In Achieving The Common Goal of “No Decline”</a:t>
            </a:r>
            <a:endParaRPr lang="en-US" dirty="0"/>
          </a:p>
        </p:txBody>
      </p:sp>
      <p:grpSp>
        <p:nvGrpSpPr>
          <p:cNvPr id="16" name="Group 15"/>
          <p:cNvGrpSpPr/>
          <p:nvPr/>
        </p:nvGrpSpPr>
        <p:grpSpPr>
          <a:xfrm>
            <a:off x="228600" y="111712"/>
            <a:ext cx="8619478" cy="542278"/>
            <a:chOff x="228600" y="76200"/>
            <a:chExt cx="8619478" cy="542278"/>
          </a:xfrm>
        </p:grpSpPr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228600" y="161278"/>
              <a:ext cx="1752600" cy="457200"/>
            </a:xfrm>
            <a:prstGeom prst="rect">
              <a:avLst/>
            </a:prstGeom>
            <a:solidFill>
              <a:srgbClr val="0070C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21"/>
            <p:cNvSpPr txBox="1">
              <a:spLocks noChangeArrowheads="1"/>
            </p:cNvSpPr>
            <p:nvPr/>
          </p:nvSpPr>
          <p:spPr bwMode="auto">
            <a:xfrm>
              <a:off x="304800" y="184210"/>
              <a:ext cx="935038" cy="40011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rgbClr val="0070C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sz="2000" dirty="0" smtClean="0">
                  <a:solidFill>
                    <a:schemeClr val="bg1"/>
                  </a:solidFill>
                  <a:latin typeface="Tahoma" pitchFamily="34" charset="0"/>
                </a:rPr>
                <a:t>AVCG</a:t>
              </a:r>
              <a:endParaRPr lang="en-US" sz="2000" dirty="0">
                <a:solidFill>
                  <a:schemeClr val="bg1"/>
                </a:solidFill>
                <a:latin typeface="Tahoma" pitchFamily="34" charset="0"/>
              </a:endParaRPr>
            </a:p>
          </p:txBody>
        </p:sp>
        <p:sp>
          <p:nvSpPr>
            <p:cNvPr id="19" name="Rectangle 22"/>
            <p:cNvSpPr>
              <a:spLocks noChangeArrowheads="1"/>
            </p:cNvSpPr>
            <p:nvPr/>
          </p:nvSpPr>
          <p:spPr bwMode="auto">
            <a:xfrm>
              <a:off x="1295400" y="76200"/>
              <a:ext cx="762000" cy="4572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Text Box 23"/>
            <p:cNvSpPr txBox="1">
              <a:spLocks noChangeArrowheads="1"/>
            </p:cNvSpPr>
            <p:nvPr/>
          </p:nvSpPr>
          <p:spPr bwMode="auto">
            <a:xfrm>
              <a:off x="1277644" y="196790"/>
              <a:ext cx="5927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070C0"/>
                  </a:solidFill>
                  <a:latin typeface="Tahoma" pitchFamily="34" charset="0"/>
                </a:rPr>
                <a:t>LLC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237478" y="577790"/>
              <a:ext cx="8610600" cy="0"/>
            </a:xfrm>
            <a:prstGeom prst="line">
              <a:avLst/>
            </a:prstGeom>
            <a:ln w="8572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228600" y="228600"/>
          <a:ext cx="8610600" cy="632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1066800" y="4191000"/>
            <a:ext cx="2286000" cy="1446550"/>
          </a:xfrm>
          <a:prstGeom prst="wedgeRectCallout">
            <a:avLst>
              <a:gd name="adj1" fmla="val 76068"/>
              <a:gd name="adj2" fmla="val -92929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Status Quo</a:t>
            </a:r>
          </a:p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Maintain Current Tax Policy</a:t>
            </a:r>
          </a:p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Follow production forecast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Marginally effective activity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Limited source for new discoveries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High degree of uncertainty</a:t>
            </a:r>
            <a:endParaRPr lang="en-US" sz="900" dirty="0" smtClean="0"/>
          </a:p>
          <a:p>
            <a:pPr algn="ctr"/>
            <a:endParaRPr lang="en-US" sz="1050" dirty="0"/>
          </a:p>
        </p:txBody>
      </p:sp>
      <p:sp>
        <p:nvSpPr>
          <p:cNvPr id="6" name="Rectangular Callout 5"/>
          <p:cNvSpPr/>
          <p:nvPr/>
        </p:nvSpPr>
        <p:spPr>
          <a:xfrm>
            <a:off x="3657600" y="4343400"/>
            <a:ext cx="2819400" cy="1638910"/>
          </a:xfrm>
          <a:prstGeom prst="wedgeRectCallout">
            <a:avLst>
              <a:gd name="adj1" fmla="val 83120"/>
              <a:gd name="adj2" fmla="val 7157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Negative Adjustment</a:t>
            </a:r>
          </a:p>
          <a:p>
            <a:pPr algn="ctr"/>
            <a:r>
              <a:rPr lang="en-US" sz="1050" b="1" dirty="0" smtClean="0">
                <a:solidFill>
                  <a:schemeClr val="tx1"/>
                </a:solidFill>
              </a:rPr>
              <a:t>Increase tax rate – Lower credits</a:t>
            </a:r>
          </a:p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Follow production forecast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Most likely force downward pressure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Reduce number of capable slope players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Increase burden to existing units</a:t>
            </a:r>
          </a:p>
          <a:p>
            <a:pPr>
              <a:buFont typeface="Arial" pitchFamily="34" charset="0"/>
              <a:buChar char="•"/>
            </a:pPr>
            <a:r>
              <a:rPr lang="en-US" sz="1050" b="1" dirty="0" smtClean="0">
                <a:solidFill>
                  <a:schemeClr val="tx1"/>
                </a:solidFill>
              </a:rPr>
              <a:t>VERY High degree of uncertainty</a:t>
            </a:r>
            <a:endParaRPr lang="en-US" sz="900" dirty="0" smtClean="0"/>
          </a:p>
          <a:p>
            <a:pPr algn="ctr"/>
            <a:endParaRPr lang="en-US" sz="1050" dirty="0"/>
          </a:p>
        </p:txBody>
      </p:sp>
      <p:sp>
        <p:nvSpPr>
          <p:cNvPr id="7" name="Rectangular Callout 6"/>
          <p:cNvSpPr/>
          <p:nvPr/>
        </p:nvSpPr>
        <p:spPr>
          <a:xfrm>
            <a:off x="6096000" y="762000"/>
            <a:ext cx="2743200" cy="2739211"/>
          </a:xfrm>
          <a:prstGeom prst="wedgeRectCallout">
            <a:avLst>
              <a:gd name="adj1" fmla="val -105710"/>
              <a:gd name="adj2" fmla="val -26155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>
                <a:solidFill>
                  <a:schemeClr val="tx1"/>
                </a:solidFill>
              </a:rPr>
              <a:t>Positive Adjustment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HB - 110</a:t>
            </a:r>
          </a:p>
          <a:p>
            <a:pPr algn="ctr"/>
            <a:endParaRPr lang="en-US" b="1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Focus on throughput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Upward movement in activity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Improved exposure to new discoveries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Exploitation of existing producing units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Diversification of clients for vendors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Stability base for SOA tax revenues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Establish common throughput target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Extend economic &amp; physical operation of TAPS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Improve life of field potential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$ 36 B new investment capital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Elevated vendor company options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Significant growth in employment opportunity</a:t>
            </a:r>
          </a:p>
          <a:p>
            <a:pPr>
              <a:buFont typeface="Arial" pitchFamily="34" charset="0"/>
              <a:buChar char="•"/>
            </a:pPr>
            <a:r>
              <a:rPr lang="en-US" sz="1000" b="1" dirty="0" smtClean="0">
                <a:solidFill>
                  <a:schemeClr val="tx1"/>
                </a:solidFill>
              </a:rPr>
              <a:t>Healthy base of support services</a:t>
            </a:r>
          </a:p>
          <a:p>
            <a:pPr>
              <a:buFont typeface="Arial" pitchFamily="34" charset="0"/>
              <a:buChar char="•"/>
            </a:pPr>
            <a:endParaRPr lang="en-US" sz="1000" b="1" dirty="0" smtClean="0">
              <a:solidFill>
                <a:schemeClr val="tx1"/>
              </a:solidFill>
            </a:endParaRP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3657600" y="3810000"/>
            <a:ext cx="4492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739</Words>
  <Application>Microsoft Office PowerPoint</Application>
  <PresentationFormat>On-screen Show (4:3)</PresentationFormat>
  <Paragraphs>240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House Bill 110 Testimony by AVCG, LLC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Bart Armfield</cp:lastModifiedBy>
  <cp:revision>30</cp:revision>
  <dcterms:created xsi:type="dcterms:W3CDTF">2011-02-17T07:15:56Z</dcterms:created>
  <dcterms:modified xsi:type="dcterms:W3CDTF">2011-02-17T17:44:54Z</dcterms:modified>
</cp:coreProperties>
</file>