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CE0C-747A-465F-8495-478FAB74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3857E-A65F-4FF4-B558-DBD83CF2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420C-2260-4509-907D-37AB074F07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73287-3248-4172-B0D8-1D787D4A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ACFB3-2A02-43E2-8DB9-025251D8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5015-CEB6-43EC-BF1A-69188E9D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2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A6433-06BD-481B-935C-B5AC60BC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3BC34-9A89-4A22-9630-250D2050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2B71F-7A23-4291-A396-E66A100FE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420C-2260-4509-907D-37AB074F07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4681F-1CE1-405A-90B4-60C480548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9FCAF-5C44-488C-94CA-CD365B3D4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15015-CEB6-43EC-BF1A-69188E9D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239490-453E-4B7B-A379-BE02677F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Technology Applications for Voter Security &amp; Trust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13534-34D0-4EC0-BC7D-BC59E72865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B3A378-723D-49C3-8773-922B8B2C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5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D2B26-C549-4C18-BFE9-16F8669665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458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85366D-EDB8-47F4-9A01-C8F972ED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Infrastructure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2BB27-C223-46E6-86F4-9218A74481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878D55-D60D-4564-95A2-18EA77E8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Cloud Infrastructure Global Footprint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3C3E6-CAC9-402D-A469-08692D6241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70232D-1091-4C7F-B0BF-18AB0B8E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re-envisioned in the Cloud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2ACC8-6A9D-4CEA-A3F1-FE5C4A7D16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117FE8-57B7-4D01-B879-F8A6E227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488AE-2995-4665-ABC2-F81CBDEEB1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A213B5-0F72-46AB-812F-256AE8D2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19DDE-CA26-4DE5-BF30-47A4EAC4B7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7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A36D43-9590-40C7-8C5B-870CD81F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BAD76-F18A-44AE-89B0-280C148497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3A9B0B-6EF2-44C3-B77A-8A1055B7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FAD95-74FE-4430-9C71-3CB575AA8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34C20C-FFD1-4A36-87EB-81852F51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9B084-35F2-4F40-B70A-681B4C7779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3E9D90-1798-4F28-993E-EE312B95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B3076-59CC-447B-9D71-9652B1827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2BA342-2E84-462F-89B7-52F50CF9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Chris Miller, CPA, MBA, CMA </a:t>
            </a:r>
            <a:br>
              <a:rPr lang="en-US"/>
            </a:br>
            <a:r>
              <a:rPr lang="en-US"/>
              <a:t>Distinguished Solution Specialist, Global Financial Architect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1C1C8-FDBE-40FB-BABD-D2B4BA5B65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08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7E4B25-98CE-4A86-ABC6-5C189DE4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Blockchain Platform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43391-C0D9-4AAB-A6A3-696CB274C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DC0C58-41A4-42C0-BF64-A3C6D608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583DA-606A-4CAB-A316-80158A5EDB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13D1C5-C103-440B-AD8E-DFDB0507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Challenges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416CE-729A-483F-B9A6-ED5A535AE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C73D38-5711-437E-8EA8-CDAACC94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Blockchain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2FD43-6904-46E3-AC08-6575EC861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2E0743-7DD2-4690-95A1-E6EB525E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Blockchain Characteristics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FDDE0-1650-43EF-B532-348689225E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8E6813-6DA5-4D9D-AA72-784A238B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Blockchain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8D80C-279A-46A4-AA54-C28A038628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89518B-1023-45F4-8F3D-19EC648A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+mn-lt"/>
              </a:rPr>
              <a:t>Database Blockchain Tables – When to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A4072-124D-447D-9F16-738912B48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4FA948-391B-4E51-92BF-BB97769F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&amp; Digital Wallets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C5248-8C99-4814-BDEC-FAB7523BE9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6330B1-8FB4-4867-BBAD-275CBD79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7C7DC-AB63-4D52-95E8-D86421D58D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79C29D-19E1-4099-B5DC-B2849CD6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C8AC5-241E-42E4-9DBF-C59866034F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CC44B1-D18D-464C-99A6-99BDF127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63584-D2DA-4664-8611-C4F52AD809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1474A0-DD15-4306-992C-9FB245A0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7EF29-857A-4DB1-8538-90CBEDDE1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1A04E6-99A0-4C9D-A52F-E1F10AFD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A458A-04B4-48F1-9587-533E7B076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A329E5-2696-4373-9462-D7930FC3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System Flow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8E082-25D4-45F7-8B4F-984B347710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504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60096C-3E23-44EA-9BB1-C36110AD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2FEC8-1E63-4E25-9B4C-CF1B84530E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295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4BC118-DE43-4605-BFDA-C2FC5954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How, What, and Why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02065-9FE9-4CC9-A1D5-AC2C953D1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9681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8F376F-96D4-4549-A13A-86525673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912E7-87D6-468B-BA8F-1588FBA29F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604585-AABA-40DA-8311-57E66027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28D75-1C4A-404D-A4CF-41AC2CBA12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2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1031B6-E7B1-4BD5-8ED7-3924F551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 Items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7A991-CD2C-4CB8-A8CC-6E287C1652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730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8B4017-96CB-4CD5-AFA7-259D8E79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Voters of Alaska Deserve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78A50-32F6-442A-BBC7-534C1CC06B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CAEBEE-B30B-499F-8CDC-2847C8FC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92CB5-3C7B-4550-8665-AAF5D5082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5EA682-ED10-4D22-A795-27FA0934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for Presentation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CE5EC-0624-4785-8335-3CD700EA5D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8AD985-C1C1-4676-8C0A-34962688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How, What, and Why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1A5A2-F554-4966-897D-2BAE75B53B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319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F7C7AF-84E9-4724-BFA3-46704920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22A0B-02FD-44BD-AB00-0A128FC3F0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Widescreen</PresentationFormat>
  <Paragraphs>20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Modern Technology Applications for Voter Security &amp; Trust</vt:lpstr>
      <vt:lpstr>Chris Miller, CPA, MBA, CMA  Distinguished Solution Specialist, Global Financial Architect</vt:lpstr>
      <vt:lpstr>PowerPoint Presentation</vt:lpstr>
      <vt:lpstr>Disclosure Items</vt:lpstr>
      <vt:lpstr>What Voters of Alaska Deserve</vt:lpstr>
      <vt:lpstr>PowerPoint Presentation</vt:lpstr>
      <vt:lpstr>Agenda for Presentation</vt:lpstr>
      <vt:lpstr>The How, What, and Why</vt:lpstr>
      <vt:lpstr>PowerPoint Presentation</vt:lpstr>
      <vt:lpstr>The Big 5 </vt:lpstr>
      <vt:lpstr>Cloud Infrastructure</vt:lpstr>
      <vt:lpstr>Oracle Cloud Infrastructure Global Footprint</vt:lpstr>
      <vt:lpstr>Security re-envisioned in the Cloud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Oracle Blockchain Platform</vt:lpstr>
      <vt:lpstr>PowerPoint Presentation</vt:lpstr>
      <vt:lpstr>Technology Challenges</vt:lpstr>
      <vt:lpstr>Characteristics of Blockchain Technology</vt:lpstr>
      <vt:lpstr>Blockchain Characteristics</vt:lpstr>
      <vt:lpstr>Two types of Blockchain</vt:lpstr>
      <vt:lpstr>Database Blockchain Tables – When to Use</vt:lpstr>
      <vt:lpstr>Tokenization &amp; Digital Wallets</vt:lpstr>
      <vt:lpstr>PowerPoint Presentation</vt:lpstr>
      <vt:lpstr>PowerPoint Presentation</vt:lpstr>
      <vt:lpstr>PowerPoint Presentation</vt:lpstr>
      <vt:lpstr>PowerPoint Presentation</vt:lpstr>
      <vt:lpstr>Potential System Flow</vt:lpstr>
      <vt:lpstr>PowerPoint Presentation</vt:lpstr>
      <vt:lpstr>The How, What, and Why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Technology Applications for Voter Security &amp; Trust</dc:title>
  <dc:creator>Terrence Shanigan</dc:creator>
  <cp:lastModifiedBy>Terrence Shanigan</cp:lastModifiedBy>
  <cp:revision>1</cp:revision>
  <dcterms:created xsi:type="dcterms:W3CDTF">2021-03-16T22:19:39Z</dcterms:created>
  <dcterms:modified xsi:type="dcterms:W3CDTF">2021-03-16T22:19:39Z</dcterms:modified>
</cp:coreProperties>
</file>