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2" r:id="rId6"/>
    <p:sldId id="256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888E1-7DE3-451B-B281-AAAFF4782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1D23E-4284-4BC6-8FEF-9223EDDEC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13A45-56FE-419E-9EC1-03B50A2B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6D8-3950-4D31-AFE7-5EE9E6517E1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0009A-D019-4096-8B3D-32EC9D9D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B7323-2218-4E71-A7E6-3AE194B3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033C-447B-4F49-AE05-8F01533D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8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AA54-11A7-4E04-B13F-7CA7A873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C5BF4-3471-496E-B07B-CEE2B4FB2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7E8B7-56FC-436A-97D7-387AEA6D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6D8-3950-4D31-AFE7-5EE9E6517E1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6A67D-2F09-4740-A1F6-A9DF1D18B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C21BA-2BBE-4A1F-94CC-6A77DAA7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033C-447B-4F49-AE05-8F01533D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5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740CF3-8D31-48B0-8367-C2F56C5E1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97D37-EC61-4C3F-BF71-179520BA3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5BD4A-7183-431E-BD6D-8577C880D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6D8-3950-4D31-AFE7-5EE9E6517E1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4D6A5-8CBC-48F2-A501-7E6A62BB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1B419-9453-4B49-BDB9-CD2171A0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033C-447B-4F49-AE05-8F01533D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1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06E4-D8E1-406D-812F-D6876253F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4DB7E-9C4B-44EF-8729-99A182474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E34B2-6CED-46BC-9196-E8F0D92B2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6D8-3950-4D31-AFE7-5EE9E6517E1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57270-83BC-4C72-BE5B-F467D0A57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08F08-B1BA-45AC-A442-0ED23167D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033C-447B-4F49-AE05-8F01533D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2F30-2390-4343-86B1-F6DBE598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121A3-2DC8-4BEC-B022-4DA712079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54377-664F-4D83-9F5D-F0C19C1C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6D8-3950-4D31-AFE7-5EE9E6517E1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E5300-A6EB-4184-9ED9-DFD793A9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E2E4A-D7E8-4FD3-9042-59EFCF3A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033C-447B-4F49-AE05-8F01533D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9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19E82-03A0-4512-A085-FEC874F4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59909-CDB5-4CEA-8EF0-8869A8EF6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B0430-956C-48AF-9A5B-B3D302B95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5FF46-2C9B-4DA1-8817-96A1F963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6D8-3950-4D31-AFE7-5EE9E6517E1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0A23C-43CB-4960-8DCB-66D215959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15D0B-272E-4E47-A834-848C8ABC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033C-447B-4F49-AE05-8F01533D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8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B008-41A4-4DFD-AC18-90B96F850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B678C-9F70-45D7-8BBA-D2762A06B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1E767-9E43-499E-B6D9-103F33F8E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8FD9F-8CA7-4F99-893A-DFD9A2C64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07F79-0BD1-4498-B646-843781D143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20888-3A89-4583-A037-0BF9FF4C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6D8-3950-4D31-AFE7-5EE9E6517E1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F4946-75F5-4E36-8E79-989DD84CA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1A3A4-C49A-412F-84DE-B833105B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033C-447B-4F49-AE05-8F01533D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2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6A45C-F7B3-4093-8FEE-A129AF38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57DDF-6BA0-4531-BFCA-CBCDDA56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6D8-3950-4D31-AFE7-5EE9E6517E1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7AC88-2D7A-45FD-A487-2D1F5AC0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FA2EA-F38A-4998-92A7-DD63DCAA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033C-447B-4F49-AE05-8F01533D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C7B0E-A4CA-4740-8F33-BCB691BBE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6D8-3950-4D31-AFE7-5EE9E6517E1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DD2B00-707B-4B25-A070-3E9EBC34F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DC6B3-D7A4-4551-8002-6D5CC83D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033C-447B-4F49-AE05-8F01533D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6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8CE87-7EA0-45ED-BC71-D6610B18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757A5-31E8-4B28-8CF6-1A6AD82F7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01AA3-1DC0-418A-A995-CCA3826D3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1F0E2-0613-4926-8068-372CE7E6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6D8-3950-4D31-AFE7-5EE9E6517E1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553A0-1B2E-4B27-85D3-B28F164C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2224F-6408-422C-87A8-F7D38B21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033C-447B-4F49-AE05-8F01533D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2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2F56F-C9ED-435B-AEBF-31F4C398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AB7C1-5C5E-465E-9228-D0E767FA1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E106D-2169-48F3-9149-4D0F009BB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559C5-87EE-4F2D-94CC-1F2154FE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6D8-3950-4D31-AFE7-5EE9E6517E1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B8EC-D4E1-46A2-999F-DB4AF1A9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88B1C-D817-4EF6-9CF0-89AE5F25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0033C-447B-4F49-AE05-8F01533D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4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8824AC-7665-45D4-A561-568C73AE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CB9E3-BFAE-4181-B446-05CC51B00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DDC40-D070-4351-9BED-96260F09F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EC6D8-3950-4D31-AFE7-5EE9E6517E1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7800D-2E7F-4368-A571-678DBB5F6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8ED00-4260-43F1-B56F-457E9697E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0033C-447B-4F49-AE05-8F01533D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6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4C690-E88C-4044-9EA2-4A43DDD1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Defining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5DB83-1BF6-4881-BDB9-494B9C5CB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096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“It is not money but the volume of goods and services that determines whether a country is poverty stricken or prosperous.”</a:t>
            </a:r>
          </a:p>
          <a:p>
            <a:pPr marL="0" indent="0" algn="ctr">
              <a:buNone/>
            </a:pPr>
            <a:endParaRPr lang="en-US" dirty="0"/>
          </a:p>
          <a:p>
            <a:pPr algn="ctr">
              <a:buFontTx/>
              <a:buChar char="-"/>
            </a:pPr>
            <a:r>
              <a:rPr lang="en-US" dirty="0"/>
              <a:t>Thomas Sowell </a:t>
            </a:r>
          </a:p>
          <a:p>
            <a:pPr marL="457200" lvl="1" indent="0" algn="ctr">
              <a:buNone/>
            </a:pPr>
            <a:r>
              <a:rPr lang="en-US" dirty="0"/>
              <a:t>(Basic Economics)</a:t>
            </a:r>
          </a:p>
        </p:txBody>
      </p:sp>
    </p:spTree>
    <p:extLst>
      <p:ext uri="{BB962C8B-B14F-4D97-AF65-F5344CB8AC3E}">
        <p14:creationId xmlns:p14="http://schemas.microsoft.com/office/powerpoint/2010/main" val="306500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5828-2130-4480-8118-BBC28E5AB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PERSPECTIVE &amp; DIVERSITY TO FULFILL NEED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C93591-D020-48EE-9A4C-4D680583E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48" y="1936264"/>
            <a:ext cx="5801784" cy="4351338"/>
          </a:xfr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3C6DBAF-0BCA-40FB-8C97-B760EC5F8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0" y="1936265"/>
            <a:ext cx="654304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0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1BD8-615B-4FEF-BD47-CD603B28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5549-FFED-4DA8-B9B5-266D7337E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“Middle-class Americans’ desires exceed what they can comfortably afford, even though what they already have would be considered unbelievable prosperity by people in many other countries around the world --- or even by earlier generations of Americans.”</a:t>
            </a:r>
          </a:p>
          <a:p>
            <a:pPr algn="ctr">
              <a:buFontTx/>
              <a:buChar char="-"/>
            </a:pPr>
            <a:r>
              <a:rPr lang="en-US" dirty="0"/>
              <a:t>Thomas Sowell </a:t>
            </a:r>
          </a:p>
          <a:p>
            <a:pPr marL="457200" lvl="1" indent="0" algn="ctr">
              <a:buNone/>
            </a:pPr>
            <a:r>
              <a:rPr lang="en-US" dirty="0"/>
              <a:t>(Basic Economics)</a:t>
            </a:r>
          </a:p>
        </p:txBody>
      </p:sp>
    </p:spTree>
    <p:extLst>
      <p:ext uri="{BB962C8B-B14F-4D97-AF65-F5344CB8AC3E}">
        <p14:creationId xmlns:p14="http://schemas.microsoft.com/office/powerpoint/2010/main" val="188941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91BA-C080-4FE8-8F50-F7A8959A7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DISPARITIES IN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D9EC2-8E2B-481F-AB86-586A37129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“Are group disparities in outcomes a result of internal differences in behavior and capabilities, accurately assed by outsiders, or are those disparities due to external impositions based on the biased misjudgments or antagonisms of outsiders?”</a:t>
            </a:r>
          </a:p>
          <a:p>
            <a:pPr algn="ctr">
              <a:buFontTx/>
              <a:buChar char="-"/>
            </a:pPr>
            <a:r>
              <a:rPr lang="en-US" dirty="0"/>
              <a:t>Thomas Sowell </a:t>
            </a:r>
          </a:p>
          <a:p>
            <a:pPr marL="457200" lvl="1" indent="0" algn="ctr">
              <a:buNone/>
            </a:pPr>
            <a:r>
              <a:rPr lang="en-US" dirty="0"/>
              <a:t>                       (Discrimination and Disparities)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875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9D7BE-2605-493F-8483-0E47B974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85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POPULATION DENSITY </a:t>
            </a:r>
            <a:br>
              <a:rPr lang="en-US" b="1" dirty="0"/>
            </a:br>
            <a:r>
              <a:rPr lang="en-US" b="1" dirty="0"/>
              <a:t>&amp; </a:t>
            </a:r>
            <a:br>
              <a:rPr lang="en-US" b="1" dirty="0"/>
            </a:br>
            <a:r>
              <a:rPr lang="en-US" b="1" dirty="0"/>
              <a:t>TRANSPORTATION VIABLITY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8E10DEA4-614D-4A9C-B0E3-3F10AA5EF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35" y="1993904"/>
            <a:ext cx="6760512" cy="4745122"/>
          </a:xfrm>
        </p:spPr>
      </p:pic>
    </p:spTree>
    <p:extLst>
      <p:ext uri="{BB962C8B-B14F-4D97-AF65-F5344CB8AC3E}">
        <p14:creationId xmlns:p14="http://schemas.microsoft.com/office/powerpoint/2010/main" val="409731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8565-0A7C-4E25-AFA2-14A460D71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1670"/>
          </a:xfrm>
        </p:spPr>
        <p:txBody>
          <a:bodyPr/>
          <a:lstStyle/>
          <a:p>
            <a:r>
              <a:rPr lang="en-US" dirty="0"/>
              <a:t>Volition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41315-E32A-4E89-997A-53EBF66F4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6110" y="2824486"/>
            <a:ext cx="9899779" cy="2911151"/>
          </a:xfrm>
        </p:spPr>
        <p:txBody>
          <a:bodyPr>
            <a:normAutofit/>
          </a:bodyPr>
          <a:lstStyle/>
          <a:p>
            <a:r>
              <a:rPr lang="en-US" sz="2800" dirty="0"/>
              <a:t>“Human beings are going to make mistakes in any kind of economic system.  The key question is:  What kinds of incentives and constraints will force them to correct their own mistakes?”</a:t>
            </a:r>
          </a:p>
          <a:p>
            <a:endParaRPr lang="en-US" sz="2800" dirty="0"/>
          </a:p>
          <a:p>
            <a:pPr algn="ctr">
              <a:buFontTx/>
              <a:buChar char="-"/>
            </a:pPr>
            <a:r>
              <a:rPr lang="en-US" dirty="0"/>
              <a:t>Thomas Sowell </a:t>
            </a:r>
          </a:p>
          <a:p>
            <a:pPr marL="457200" lvl="1" indent="0" algn="ctr">
              <a:buNone/>
            </a:pPr>
            <a:r>
              <a:rPr lang="en-US" dirty="0"/>
              <a:t>                       (Discrimination and Disparities)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049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3BCBF-9B00-4538-B799-D10FA74D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Alaska’s Definition of Poverty &amp;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179F3-8BF4-49EC-A53E-EBBBFCC02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03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3843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193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Defining Poverty</vt:lpstr>
      <vt:lpstr>PERSPECTIVE &amp; DIVERSITY TO FULFILL NEED</vt:lpstr>
      <vt:lpstr>PERSPECTIVE</vt:lpstr>
      <vt:lpstr>DISPARITIES IN SOCIETY</vt:lpstr>
      <vt:lpstr>POPULATION DENSITY  &amp;  TRANSPORTATION VIABLITY</vt:lpstr>
      <vt:lpstr>Volition</vt:lpstr>
      <vt:lpstr>Alaska’s Definition of Poverty &amp; Opportunity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Poverty</dc:title>
  <dc:creator>Rep. Ken McCarty</dc:creator>
  <cp:lastModifiedBy>Rep. Ken McCarty</cp:lastModifiedBy>
  <cp:revision>1</cp:revision>
  <dcterms:created xsi:type="dcterms:W3CDTF">2021-09-08T22:59:24Z</dcterms:created>
  <dcterms:modified xsi:type="dcterms:W3CDTF">2021-09-08T23:55:41Z</dcterms:modified>
</cp:coreProperties>
</file>