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Permanent Fund</c:v>
                </c:pt>
                <c:pt idx="1">
                  <c:v>State General fund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Sheet1!$A$6:$A$8</c:f>
              <c:strCache>
                <c:ptCount val="3"/>
                <c:pt idx="0">
                  <c:v>Permanent Fund</c:v>
                </c:pt>
                <c:pt idx="1">
                  <c:v>State General fund</c:v>
                </c:pt>
                <c:pt idx="2">
                  <c:v>Affected Municipality</c:v>
                </c:pt>
              </c:strCache>
            </c:strRef>
          </c:cat>
          <c:val>
            <c:numRef>
              <c:f>Sheet1!$B$6:$B$8</c:f>
              <c:numCache>
                <c:formatCode>General</c:formatCode>
                <c:ptCount val="3"/>
                <c:pt idx="0">
                  <c:v>0.5</c:v>
                </c:pt>
                <c:pt idx="1">
                  <c:v>0.25</c:v>
                </c:pt>
                <c:pt idx="2">
                  <c:v>0.25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3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1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3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39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43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79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54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0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12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2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6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93406-7540-43E7-AFC5-4CFFC4734B97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BC6A6-3A8E-4CF4-B11F-D69F6799B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2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0" y="685800"/>
            <a:ext cx="38100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Distribution HB 181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685800"/>
          </a:xfrm>
        </p:spPr>
        <p:txBody>
          <a:bodyPr>
            <a:normAutofit/>
          </a:bodyPr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Mineral Lease Rentals, Royalties, and Royalty Sale</a:t>
            </a:r>
            <a:r>
              <a:rPr lang="en-US" b="1" dirty="0"/>
              <a:t> </a:t>
            </a:r>
            <a:r>
              <a:rPr lang="en-US" dirty="0"/>
              <a:t>Mineral Lease Rentals, Royalties, and Royalty Sale</a:t>
            </a:r>
            <a:r>
              <a:rPr lang="en-US" b="1" dirty="0"/>
              <a:t> </a:t>
            </a:r>
          </a:p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&amp;</a:t>
            </a:r>
          </a:p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Mining License Tax</a:t>
            </a:r>
            <a:r>
              <a:rPr lang="en-US" b="1" dirty="0"/>
              <a:t> </a:t>
            </a:r>
          </a:p>
          <a:p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7229353"/>
              </p:ext>
            </p:extLst>
          </p:nvPr>
        </p:nvGraphicFramePr>
        <p:xfrm>
          <a:off x="304800" y="2057400"/>
          <a:ext cx="41910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52400" y="685800"/>
            <a:ext cx="3810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Distribution under current law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1186030"/>
              </p:ext>
            </p:extLst>
          </p:nvPr>
        </p:nvGraphicFramePr>
        <p:xfrm>
          <a:off x="4572000" y="2057400"/>
          <a:ext cx="44958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1700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Distribution HB 181</vt:lpstr>
    </vt:vector>
  </TitlesOfParts>
  <Company>Legislative Affairs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 HB 181</dc:title>
  <dc:creator>Administrator</dc:creator>
  <cp:lastModifiedBy>Administrator</cp:lastModifiedBy>
  <cp:revision>1</cp:revision>
  <dcterms:created xsi:type="dcterms:W3CDTF">2014-01-14T00:26:17Z</dcterms:created>
  <dcterms:modified xsi:type="dcterms:W3CDTF">2014-01-14T00:32:51Z</dcterms:modified>
</cp:coreProperties>
</file>