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78" r:id="rId2"/>
    <p:sldId id="259" r:id="rId3"/>
    <p:sldId id="260" r:id="rId4"/>
    <p:sldId id="267" r:id="rId5"/>
    <p:sldId id="273" r:id="rId6"/>
    <p:sldId id="275" r:id="rId7"/>
    <p:sldId id="269" r:id="rId8"/>
    <p:sldId id="279" r:id="rId9"/>
    <p:sldId id="274" r:id="rId10"/>
    <p:sldId id="263" r:id="rId11"/>
    <p:sldId id="266" r:id="rId12"/>
    <p:sldId id="257" r:id="rId13"/>
    <p:sldId id="271" r:id="rId14"/>
    <p:sldId id="276" r:id="rId15"/>
    <p:sldId id="277"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82C8F-6D53-4404-8553-7E50D2CFE2F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A78D900-96CA-473A-9621-0B3AA8F1E11A}">
      <dgm:prSet phldrT="[Text]"/>
      <dgm:spPr/>
      <dgm:t>
        <a:bodyPr/>
        <a:lstStyle/>
        <a:p>
          <a:r>
            <a:rPr lang="en-US" dirty="0" smtClean="0"/>
            <a:t>FY 01</a:t>
          </a:r>
          <a:endParaRPr lang="en-US" dirty="0"/>
        </a:p>
      </dgm:t>
    </dgm:pt>
    <dgm:pt modelId="{CAAF6989-E7BF-43E9-80BC-4516B2D99187}" type="parTrans" cxnId="{CAAA0207-E6F2-462F-9B28-42E32C386EE8}">
      <dgm:prSet/>
      <dgm:spPr/>
      <dgm:t>
        <a:bodyPr/>
        <a:lstStyle/>
        <a:p>
          <a:endParaRPr lang="en-US"/>
        </a:p>
      </dgm:t>
    </dgm:pt>
    <dgm:pt modelId="{E4E827BA-5A9E-4F28-A820-149364FB6327}" type="sibTrans" cxnId="{CAAA0207-E6F2-462F-9B28-42E32C386EE8}">
      <dgm:prSet/>
      <dgm:spPr/>
      <dgm:t>
        <a:bodyPr/>
        <a:lstStyle/>
        <a:p>
          <a:endParaRPr lang="en-US"/>
        </a:p>
      </dgm:t>
    </dgm:pt>
    <dgm:pt modelId="{EB5EBDC9-7951-44D1-897A-15BDF9B6B7DD}">
      <dgm:prSet phldrT="[Text]"/>
      <dgm:spPr/>
      <dgm:t>
        <a:bodyPr/>
        <a:lstStyle/>
        <a:p>
          <a:r>
            <a:rPr lang="en-US" dirty="0" smtClean="0"/>
            <a:t>  FY 02	</a:t>
          </a:r>
          <a:endParaRPr lang="en-US" dirty="0"/>
        </a:p>
      </dgm:t>
    </dgm:pt>
    <dgm:pt modelId="{5970F34B-7D6D-495F-968C-B3C42D4527F0}" type="parTrans" cxnId="{1D6BC403-82AD-491A-8AE8-F660482ADC70}">
      <dgm:prSet/>
      <dgm:spPr/>
      <dgm:t>
        <a:bodyPr/>
        <a:lstStyle/>
        <a:p>
          <a:endParaRPr lang="en-US"/>
        </a:p>
      </dgm:t>
    </dgm:pt>
    <dgm:pt modelId="{313AC0E0-C96E-4C56-BF1B-6A2E3FA65C30}" type="sibTrans" cxnId="{1D6BC403-82AD-491A-8AE8-F660482ADC70}">
      <dgm:prSet/>
      <dgm:spPr/>
      <dgm:t>
        <a:bodyPr/>
        <a:lstStyle/>
        <a:p>
          <a:endParaRPr lang="en-US"/>
        </a:p>
      </dgm:t>
    </dgm:pt>
    <dgm:pt modelId="{86EC5C59-C5CB-4C7D-989F-43B59F116F51}">
      <dgm:prSet phldrT="[Text]"/>
      <dgm:spPr/>
      <dgm:t>
        <a:bodyPr/>
        <a:lstStyle/>
        <a:p>
          <a:r>
            <a:rPr lang="en-US" dirty="0" smtClean="0"/>
            <a:t>$288</a:t>
          </a:r>
          <a:endParaRPr lang="en-US" dirty="0"/>
        </a:p>
      </dgm:t>
    </dgm:pt>
    <dgm:pt modelId="{158574A2-78C4-4EA2-BAE5-EAC9CC50D91B}" type="parTrans" cxnId="{BA73D33E-C3B3-4557-8FB3-AF681F16216E}">
      <dgm:prSet/>
      <dgm:spPr/>
      <dgm:t>
        <a:bodyPr/>
        <a:lstStyle/>
        <a:p>
          <a:endParaRPr lang="en-US"/>
        </a:p>
      </dgm:t>
    </dgm:pt>
    <dgm:pt modelId="{384EB80F-0D44-49B6-A0F6-920344512015}" type="sibTrans" cxnId="{BA73D33E-C3B3-4557-8FB3-AF681F16216E}">
      <dgm:prSet/>
      <dgm:spPr/>
      <dgm:t>
        <a:bodyPr/>
        <a:lstStyle/>
        <a:p>
          <a:endParaRPr lang="en-US"/>
        </a:p>
      </dgm:t>
    </dgm:pt>
    <dgm:pt modelId="{FA6AEC92-230E-4D4D-9F95-2D20EB99B329}">
      <dgm:prSet phldrT="[Text]"/>
      <dgm:spPr/>
      <dgm:t>
        <a:bodyPr/>
        <a:lstStyle/>
        <a:p>
          <a:r>
            <a:rPr lang="en-US" dirty="0" smtClean="0"/>
            <a:t>FY 03</a:t>
          </a:r>
          <a:endParaRPr lang="en-US" dirty="0"/>
        </a:p>
      </dgm:t>
    </dgm:pt>
    <dgm:pt modelId="{A8699AC5-DB1B-46B3-B1F2-D0252A683443}" type="parTrans" cxnId="{06F7C762-4FEB-4024-9403-AFB591E8C3C3}">
      <dgm:prSet/>
      <dgm:spPr/>
      <dgm:t>
        <a:bodyPr/>
        <a:lstStyle/>
        <a:p>
          <a:endParaRPr lang="en-US"/>
        </a:p>
      </dgm:t>
    </dgm:pt>
    <dgm:pt modelId="{AC11693F-82E2-404A-B112-D058B48783F1}" type="sibTrans" cxnId="{06F7C762-4FEB-4024-9403-AFB591E8C3C3}">
      <dgm:prSet/>
      <dgm:spPr/>
      <dgm:t>
        <a:bodyPr/>
        <a:lstStyle/>
        <a:p>
          <a:endParaRPr lang="en-US"/>
        </a:p>
      </dgm:t>
    </dgm:pt>
    <dgm:pt modelId="{392C9C41-316F-4C64-8CA4-7B1F86FE46E8}">
      <dgm:prSet phldrT="[Text]"/>
      <dgm:spPr/>
      <dgm:t>
        <a:bodyPr/>
        <a:lstStyle/>
        <a:p>
          <a:r>
            <a:rPr lang="en-US" dirty="0" smtClean="0"/>
            <a:t>$240		</a:t>
          </a:r>
          <a:endParaRPr lang="en-US" dirty="0"/>
        </a:p>
      </dgm:t>
    </dgm:pt>
    <dgm:pt modelId="{3380E013-50C5-4FCA-9F6F-E71182E6D816}" type="parTrans" cxnId="{9ADF2E11-363D-4D00-A6F6-E9197D556CBC}">
      <dgm:prSet/>
      <dgm:spPr/>
      <dgm:t>
        <a:bodyPr/>
        <a:lstStyle/>
        <a:p>
          <a:endParaRPr lang="en-US"/>
        </a:p>
      </dgm:t>
    </dgm:pt>
    <dgm:pt modelId="{4C80FF02-D96E-4C58-B735-5FD68654041B}" type="sibTrans" cxnId="{9ADF2E11-363D-4D00-A6F6-E9197D556CBC}">
      <dgm:prSet/>
      <dgm:spPr/>
      <dgm:t>
        <a:bodyPr/>
        <a:lstStyle/>
        <a:p>
          <a:endParaRPr lang="en-US"/>
        </a:p>
      </dgm:t>
    </dgm:pt>
    <dgm:pt modelId="{E1EA0B4B-AA7B-46E9-99C9-3A6316D23173}">
      <dgm:prSet/>
      <dgm:spPr/>
      <dgm:t>
        <a:bodyPr/>
        <a:lstStyle/>
        <a:p>
          <a:r>
            <a:rPr lang="en-US" dirty="0" smtClean="0"/>
            <a:t>FY 04</a:t>
          </a:r>
          <a:endParaRPr lang="en-US" dirty="0"/>
        </a:p>
      </dgm:t>
    </dgm:pt>
    <dgm:pt modelId="{44A52DF2-40DF-4E22-B956-A01FDC9FD54C}" type="parTrans" cxnId="{B4A41991-013E-4D4C-86E1-D9FD5A730366}">
      <dgm:prSet/>
      <dgm:spPr/>
      <dgm:t>
        <a:bodyPr/>
        <a:lstStyle/>
        <a:p>
          <a:endParaRPr lang="en-US"/>
        </a:p>
      </dgm:t>
    </dgm:pt>
    <dgm:pt modelId="{68B87415-9C31-4E62-875A-AC6FB939E859}" type="sibTrans" cxnId="{B4A41991-013E-4D4C-86E1-D9FD5A730366}">
      <dgm:prSet/>
      <dgm:spPr/>
      <dgm:t>
        <a:bodyPr/>
        <a:lstStyle/>
        <a:p>
          <a:endParaRPr lang="en-US"/>
        </a:p>
      </dgm:t>
    </dgm:pt>
    <dgm:pt modelId="{DB7EB928-9A39-4706-8F82-2BB112620E5C}">
      <dgm:prSet/>
      <dgm:spPr/>
      <dgm:t>
        <a:bodyPr/>
        <a:lstStyle/>
        <a:p>
          <a:r>
            <a:rPr lang="en-US" dirty="0" smtClean="0"/>
            <a:t>FY 05</a:t>
          </a:r>
          <a:endParaRPr lang="en-US" dirty="0"/>
        </a:p>
      </dgm:t>
    </dgm:pt>
    <dgm:pt modelId="{A1384153-4FC6-4C3A-B379-739794851212}" type="parTrans" cxnId="{769038FA-D688-4EB3-97B3-E994CF86AEBD}">
      <dgm:prSet/>
      <dgm:spPr/>
      <dgm:t>
        <a:bodyPr/>
        <a:lstStyle/>
        <a:p>
          <a:endParaRPr lang="en-US"/>
        </a:p>
      </dgm:t>
    </dgm:pt>
    <dgm:pt modelId="{EF49E602-87E2-4016-815A-0ADE2908D385}" type="sibTrans" cxnId="{769038FA-D688-4EB3-97B3-E994CF86AEBD}">
      <dgm:prSet/>
      <dgm:spPr/>
      <dgm:t>
        <a:bodyPr/>
        <a:lstStyle/>
        <a:p>
          <a:endParaRPr lang="en-US"/>
        </a:p>
      </dgm:t>
    </dgm:pt>
    <dgm:pt modelId="{CE3588EE-E168-4A5B-AC34-C6A78D400505}">
      <dgm:prSet/>
      <dgm:spPr/>
      <dgm:t>
        <a:bodyPr/>
        <a:lstStyle/>
        <a:p>
          <a:r>
            <a:rPr lang="en-US" dirty="0" smtClean="0"/>
            <a:t>FY 06</a:t>
          </a:r>
          <a:endParaRPr lang="en-US" dirty="0"/>
        </a:p>
      </dgm:t>
    </dgm:pt>
    <dgm:pt modelId="{6699DF31-610A-4827-9537-D8C63E4BADC3}" type="parTrans" cxnId="{8FDD36F7-BC57-4DA9-85A3-5D75CE7A4A56}">
      <dgm:prSet/>
      <dgm:spPr/>
      <dgm:t>
        <a:bodyPr/>
        <a:lstStyle/>
        <a:p>
          <a:endParaRPr lang="en-US"/>
        </a:p>
      </dgm:t>
    </dgm:pt>
    <dgm:pt modelId="{FB88C2FC-4F0D-499F-8620-7EB32E1EE8D6}" type="sibTrans" cxnId="{8FDD36F7-BC57-4DA9-85A3-5D75CE7A4A56}">
      <dgm:prSet/>
      <dgm:spPr/>
      <dgm:t>
        <a:bodyPr/>
        <a:lstStyle/>
        <a:p>
          <a:endParaRPr lang="en-US"/>
        </a:p>
      </dgm:t>
    </dgm:pt>
    <dgm:pt modelId="{D32E24FB-B16F-4CEB-8788-3914D7D98FB4}">
      <dgm:prSet/>
      <dgm:spPr/>
      <dgm:t>
        <a:bodyPr/>
        <a:lstStyle/>
        <a:p>
          <a:r>
            <a:rPr lang="en-US" dirty="0" smtClean="0"/>
            <a:t>FY 07</a:t>
          </a:r>
          <a:endParaRPr lang="en-US" dirty="0"/>
        </a:p>
      </dgm:t>
    </dgm:pt>
    <dgm:pt modelId="{70256925-4773-4554-AFFB-BE4D14ACC078}" type="parTrans" cxnId="{C2F8405E-D7EE-4926-B742-590A05B05A32}">
      <dgm:prSet/>
      <dgm:spPr/>
      <dgm:t>
        <a:bodyPr/>
        <a:lstStyle/>
        <a:p>
          <a:endParaRPr lang="en-US"/>
        </a:p>
      </dgm:t>
    </dgm:pt>
    <dgm:pt modelId="{7B03ECCA-907A-4DFC-977C-1EDB6681BBC4}" type="sibTrans" cxnId="{C2F8405E-D7EE-4926-B742-590A05B05A32}">
      <dgm:prSet/>
      <dgm:spPr/>
      <dgm:t>
        <a:bodyPr/>
        <a:lstStyle/>
        <a:p>
          <a:endParaRPr lang="en-US"/>
        </a:p>
      </dgm:t>
    </dgm:pt>
    <dgm:pt modelId="{724C90BA-80B9-4F7E-9FA8-135B469905B0}">
      <dgm:prSet/>
      <dgm:spPr/>
      <dgm:t>
        <a:bodyPr/>
        <a:lstStyle/>
        <a:p>
          <a:r>
            <a:rPr lang="en-US" dirty="0" smtClean="0"/>
            <a:t>FY 08</a:t>
          </a:r>
          <a:endParaRPr lang="en-US" dirty="0"/>
        </a:p>
      </dgm:t>
    </dgm:pt>
    <dgm:pt modelId="{2B0782F7-519D-4585-86A1-31D52E82FBAD}" type="parTrans" cxnId="{39B95C64-0D67-4DA6-B0E9-BE890FF8C061}">
      <dgm:prSet/>
      <dgm:spPr/>
      <dgm:t>
        <a:bodyPr/>
        <a:lstStyle/>
        <a:p>
          <a:endParaRPr lang="en-US"/>
        </a:p>
      </dgm:t>
    </dgm:pt>
    <dgm:pt modelId="{E2947CFB-D5F3-477A-8821-D41C0E2D664C}" type="sibTrans" cxnId="{39B95C64-0D67-4DA6-B0E9-BE890FF8C061}">
      <dgm:prSet/>
      <dgm:spPr/>
      <dgm:t>
        <a:bodyPr/>
        <a:lstStyle/>
        <a:p>
          <a:endParaRPr lang="en-US"/>
        </a:p>
      </dgm:t>
    </dgm:pt>
    <dgm:pt modelId="{504C2DC2-8CAB-44BE-A713-15D3EB1F361D}">
      <dgm:prSet/>
      <dgm:spPr/>
      <dgm:t>
        <a:bodyPr/>
        <a:lstStyle/>
        <a:p>
          <a:r>
            <a:rPr lang="en-US" dirty="0" smtClean="0"/>
            <a:t>FY 09</a:t>
          </a:r>
          <a:endParaRPr lang="en-US" dirty="0"/>
        </a:p>
      </dgm:t>
    </dgm:pt>
    <dgm:pt modelId="{01DB6AD1-E8EE-45AB-ADA1-6C5BBB77B041}" type="parTrans" cxnId="{0BBF4ABB-8FE1-40CE-BAE6-FA3086DC6295}">
      <dgm:prSet/>
      <dgm:spPr/>
      <dgm:t>
        <a:bodyPr/>
        <a:lstStyle/>
        <a:p>
          <a:endParaRPr lang="en-US"/>
        </a:p>
      </dgm:t>
    </dgm:pt>
    <dgm:pt modelId="{4D51A86D-EB1F-484A-BF8D-EB27372593EA}" type="sibTrans" cxnId="{0BBF4ABB-8FE1-40CE-BAE6-FA3086DC6295}">
      <dgm:prSet/>
      <dgm:spPr/>
      <dgm:t>
        <a:bodyPr/>
        <a:lstStyle/>
        <a:p>
          <a:endParaRPr lang="en-US"/>
        </a:p>
      </dgm:t>
    </dgm:pt>
    <dgm:pt modelId="{A6F86503-6208-48E6-9667-93BFB4AC1D21}">
      <dgm:prSet/>
      <dgm:spPr/>
      <dgm:t>
        <a:bodyPr/>
        <a:lstStyle/>
        <a:p>
          <a:r>
            <a:rPr lang="en-US" dirty="0" smtClean="0"/>
            <a:t>FY 10</a:t>
          </a:r>
          <a:endParaRPr lang="en-US" dirty="0"/>
        </a:p>
      </dgm:t>
    </dgm:pt>
    <dgm:pt modelId="{7D5D0DD1-8AD5-4B9E-8B80-E396A7FA0C97}" type="parTrans" cxnId="{A6E85B6D-3D76-4AFA-8DD9-A9A2910133DA}">
      <dgm:prSet/>
      <dgm:spPr/>
      <dgm:t>
        <a:bodyPr/>
        <a:lstStyle/>
        <a:p>
          <a:endParaRPr lang="en-US"/>
        </a:p>
      </dgm:t>
    </dgm:pt>
    <dgm:pt modelId="{27FC1339-43D8-4D96-85F5-5B97A9F4677D}" type="sibTrans" cxnId="{A6E85B6D-3D76-4AFA-8DD9-A9A2910133DA}">
      <dgm:prSet/>
      <dgm:spPr/>
      <dgm:t>
        <a:bodyPr/>
        <a:lstStyle/>
        <a:p>
          <a:endParaRPr lang="en-US"/>
        </a:p>
      </dgm:t>
    </dgm:pt>
    <dgm:pt modelId="{2B2F29CC-A985-4910-83A8-A23C8F6C71AD}">
      <dgm:prSet/>
      <dgm:spPr/>
      <dgm:t>
        <a:bodyPr/>
        <a:lstStyle/>
        <a:p>
          <a:r>
            <a:rPr lang="en-US" dirty="0" smtClean="0"/>
            <a:t>$183</a:t>
          </a:r>
          <a:endParaRPr lang="en-US" dirty="0"/>
        </a:p>
      </dgm:t>
    </dgm:pt>
    <dgm:pt modelId="{4ED6C2B4-D3F4-475A-9B35-888E4A268624}" type="parTrans" cxnId="{18C9ABE6-F8DD-429C-8889-386E22F9CF91}">
      <dgm:prSet/>
      <dgm:spPr/>
      <dgm:t>
        <a:bodyPr/>
        <a:lstStyle/>
        <a:p>
          <a:endParaRPr lang="en-US"/>
        </a:p>
      </dgm:t>
    </dgm:pt>
    <dgm:pt modelId="{EFFA56D1-14D9-4DDD-981D-DCFD1BCE1074}" type="sibTrans" cxnId="{18C9ABE6-F8DD-429C-8889-386E22F9CF91}">
      <dgm:prSet/>
      <dgm:spPr/>
      <dgm:t>
        <a:bodyPr/>
        <a:lstStyle/>
        <a:p>
          <a:endParaRPr lang="en-US"/>
        </a:p>
      </dgm:t>
    </dgm:pt>
    <dgm:pt modelId="{67E27B48-5C12-418E-8424-594D523C8220}">
      <dgm:prSet/>
      <dgm:spPr/>
      <dgm:t>
        <a:bodyPr/>
        <a:lstStyle/>
        <a:p>
          <a:r>
            <a:rPr lang="en-US" dirty="0" smtClean="0"/>
            <a:t>$204</a:t>
          </a:r>
          <a:endParaRPr lang="en-US" dirty="0"/>
        </a:p>
      </dgm:t>
    </dgm:pt>
    <dgm:pt modelId="{54E41035-5589-42B8-93D2-F23D85BDB6EB}" type="parTrans" cxnId="{C7BA2BBB-4086-44F7-A01A-4D1DD22BA3F0}">
      <dgm:prSet/>
      <dgm:spPr/>
      <dgm:t>
        <a:bodyPr/>
        <a:lstStyle/>
        <a:p>
          <a:endParaRPr lang="en-US"/>
        </a:p>
      </dgm:t>
    </dgm:pt>
    <dgm:pt modelId="{571D8D82-4FA1-4EC5-B644-689F233319B3}" type="sibTrans" cxnId="{C7BA2BBB-4086-44F7-A01A-4D1DD22BA3F0}">
      <dgm:prSet/>
      <dgm:spPr/>
      <dgm:t>
        <a:bodyPr/>
        <a:lstStyle/>
        <a:p>
          <a:endParaRPr lang="en-US"/>
        </a:p>
      </dgm:t>
    </dgm:pt>
    <dgm:pt modelId="{86FC6C6F-6A2B-4D15-AF80-D4754DAA0FE3}">
      <dgm:prSet/>
      <dgm:spPr/>
      <dgm:t>
        <a:bodyPr/>
        <a:lstStyle/>
        <a:p>
          <a:r>
            <a:rPr lang="en-US" dirty="0" smtClean="0"/>
            <a:t>$281</a:t>
          </a:r>
          <a:endParaRPr lang="en-US" dirty="0"/>
        </a:p>
      </dgm:t>
    </dgm:pt>
    <dgm:pt modelId="{BEE6D83C-0571-4B0D-BFB9-E9B5714ABC55}" type="parTrans" cxnId="{87DAE7E3-4AB5-4505-B4CD-7804A9CFD666}">
      <dgm:prSet/>
      <dgm:spPr/>
      <dgm:t>
        <a:bodyPr/>
        <a:lstStyle/>
        <a:p>
          <a:endParaRPr lang="en-US"/>
        </a:p>
      </dgm:t>
    </dgm:pt>
    <dgm:pt modelId="{1A10A190-87F0-446F-9DFC-E7AFDA8A9DD8}" type="sibTrans" cxnId="{87DAE7E3-4AB5-4505-B4CD-7804A9CFD666}">
      <dgm:prSet/>
      <dgm:spPr/>
      <dgm:t>
        <a:bodyPr/>
        <a:lstStyle/>
        <a:p>
          <a:endParaRPr lang="en-US"/>
        </a:p>
      </dgm:t>
    </dgm:pt>
    <dgm:pt modelId="{C6EC059E-A736-4582-88F9-6DFAB3728D4F}">
      <dgm:prSet/>
      <dgm:spPr/>
      <dgm:t>
        <a:bodyPr/>
        <a:lstStyle/>
        <a:p>
          <a:r>
            <a:rPr lang="en-US" dirty="0" smtClean="0"/>
            <a:t>$520	</a:t>
          </a:r>
          <a:endParaRPr lang="en-US" dirty="0"/>
        </a:p>
      </dgm:t>
    </dgm:pt>
    <dgm:pt modelId="{09C86231-55B5-4A07-8AF3-9602495A21FD}" type="parTrans" cxnId="{E37B8D71-74F9-450B-A948-DD645869352C}">
      <dgm:prSet/>
      <dgm:spPr/>
      <dgm:t>
        <a:bodyPr/>
        <a:lstStyle/>
        <a:p>
          <a:endParaRPr lang="en-US"/>
        </a:p>
      </dgm:t>
    </dgm:pt>
    <dgm:pt modelId="{BA08DB75-D867-4FC8-90DA-89465BBF091C}" type="sibTrans" cxnId="{E37B8D71-74F9-450B-A948-DD645869352C}">
      <dgm:prSet/>
      <dgm:spPr/>
      <dgm:t>
        <a:bodyPr/>
        <a:lstStyle/>
        <a:p>
          <a:endParaRPr lang="en-US"/>
        </a:p>
      </dgm:t>
    </dgm:pt>
    <dgm:pt modelId="{BD4EC19F-3746-4FDA-9B1C-BD3FEA728F85}">
      <dgm:prSet/>
      <dgm:spPr/>
      <dgm:t>
        <a:bodyPr/>
        <a:lstStyle/>
        <a:p>
          <a:r>
            <a:rPr lang="en-US" dirty="0" smtClean="0"/>
            <a:t>$1,052	</a:t>
          </a:r>
          <a:endParaRPr lang="en-US" dirty="0"/>
        </a:p>
      </dgm:t>
    </dgm:pt>
    <dgm:pt modelId="{152F6CCD-451A-48B6-A52A-D000A8F27572}" type="parTrans" cxnId="{080B8F1C-ED7A-4645-AD13-8E7E80089156}">
      <dgm:prSet/>
      <dgm:spPr/>
      <dgm:t>
        <a:bodyPr/>
        <a:lstStyle/>
        <a:p>
          <a:endParaRPr lang="en-US"/>
        </a:p>
      </dgm:t>
    </dgm:pt>
    <dgm:pt modelId="{80B1E45F-2189-4CE0-A84B-BA981A778462}" type="sibTrans" cxnId="{080B8F1C-ED7A-4645-AD13-8E7E80089156}">
      <dgm:prSet/>
      <dgm:spPr/>
      <dgm:t>
        <a:bodyPr/>
        <a:lstStyle/>
        <a:p>
          <a:endParaRPr lang="en-US"/>
        </a:p>
      </dgm:t>
    </dgm:pt>
    <dgm:pt modelId="{AF25561D-16B3-4ED8-A8B7-4CEEB6557237}">
      <dgm:prSet/>
      <dgm:spPr/>
      <dgm:t>
        <a:bodyPr/>
        <a:lstStyle/>
        <a:p>
          <a:r>
            <a:rPr lang="en-US" dirty="0" smtClean="0"/>
            <a:t>$1,393</a:t>
          </a:r>
          <a:endParaRPr lang="en-US" dirty="0"/>
        </a:p>
      </dgm:t>
    </dgm:pt>
    <dgm:pt modelId="{26607ABD-2BA3-4E7C-826D-3395B6DE0C53}" type="parTrans" cxnId="{3A2DD8FB-5081-4190-8EF8-43B5EB0030B4}">
      <dgm:prSet/>
      <dgm:spPr/>
      <dgm:t>
        <a:bodyPr/>
        <a:lstStyle/>
        <a:p>
          <a:endParaRPr lang="en-US"/>
        </a:p>
      </dgm:t>
    </dgm:pt>
    <dgm:pt modelId="{C2F1D7F3-79E2-4087-AEF4-C97B4FCC8486}" type="sibTrans" cxnId="{3A2DD8FB-5081-4190-8EF8-43B5EB0030B4}">
      <dgm:prSet/>
      <dgm:spPr/>
      <dgm:t>
        <a:bodyPr/>
        <a:lstStyle/>
        <a:p>
          <a:endParaRPr lang="en-US"/>
        </a:p>
      </dgm:t>
    </dgm:pt>
    <dgm:pt modelId="{6B8B601C-071A-4C94-9489-EBB31A7583EC}">
      <dgm:prSet/>
      <dgm:spPr/>
      <dgm:t>
        <a:bodyPr/>
        <a:lstStyle/>
        <a:p>
          <a:r>
            <a:rPr lang="en-US" dirty="0" smtClean="0"/>
            <a:t>$1,082</a:t>
          </a:r>
          <a:endParaRPr lang="en-US" dirty="0"/>
        </a:p>
      </dgm:t>
    </dgm:pt>
    <dgm:pt modelId="{1A957B0E-CAD2-484E-B3C5-1CE7CAAEEDD5}" type="parTrans" cxnId="{2BFE0270-CD0E-4BB6-ACA6-FC08EE2326B7}">
      <dgm:prSet/>
      <dgm:spPr/>
      <dgm:t>
        <a:bodyPr/>
        <a:lstStyle/>
        <a:p>
          <a:endParaRPr lang="en-US"/>
        </a:p>
      </dgm:t>
    </dgm:pt>
    <dgm:pt modelId="{CC8E0192-19CF-4F19-A65A-3727529E8881}" type="sibTrans" cxnId="{2BFE0270-CD0E-4BB6-ACA6-FC08EE2326B7}">
      <dgm:prSet/>
      <dgm:spPr/>
      <dgm:t>
        <a:bodyPr/>
        <a:lstStyle/>
        <a:p>
          <a:endParaRPr lang="en-US"/>
        </a:p>
      </dgm:t>
    </dgm:pt>
    <dgm:pt modelId="{14301993-1C90-4B62-B4BF-B13AD087F12D}">
      <dgm:prSet/>
      <dgm:spPr/>
      <dgm:t>
        <a:bodyPr/>
        <a:lstStyle/>
        <a:p>
          <a:r>
            <a:rPr lang="en-US" dirty="0" smtClean="0"/>
            <a:t>$866</a:t>
          </a:r>
          <a:endParaRPr lang="en-US" dirty="0"/>
        </a:p>
      </dgm:t>
    </dgm:pt>
    <dgm:pt modelId="{4CB07A9F-BD61-49FD-BCC2-C2582D69E9F8}" type="parTrans" cxnId="{07A12E9A-AC74-4A8F-AD5E-24A8BA8B8FC5}">
      <dgm:prSet/>
      <dgm:spPr/>
      <dgm:t>
        <a:bodyPr/>
        <a:lstStyle/>
        <a:p>
          <a:endParaRPr lang="en-US"/>
        </a:p>
      </dgm:t>
    </dgm:pt>
    <dgm:pt modelId="{AAC71DC3-8BB1-48E1-973B-6ED1880C4473}" type="sibTrans" cxnId="{07A12E9A-AC74-4A8F-AD5E-24A8BA8B8FC5}">
      <dgm:prSet/>
      <dgm:spPr/>
      <dgm:t>
        <a:bodyPr/>
        <a:lstStyle/>
        <a:p>
          <a:endParaRPr lang="en-US"/>
        </a:p>
      </dgm:t>
    </dgm:pt>
    <dgm:pt modelId="{696E67EC-F8FF-4739-984E-89D0AC71F03D}" type="pres">
      <dgm:prSet presAssocID="{B9C82C8F-6D53-4404-8553-7E50D2CFE2F1}" presName="linearFlow" presStyleCnt="0">
        <dgm:presLayoutVars>
          <dgm:dir/>
          <dgm:animLvl val="lvl"/>
          <dgm:resizeHandles val="exact"/>
        </dgm:presLayoutVars>
      </dgm:prSet>
      <dgm:spPr/>
      <dgm:t>
        <a:bodyPr/>
        <a:lstStyle/>
        <a:p>
          <a:endParaRPr lang="en-US"/>
        </a:p>
      </dgm:t>
    </dgm:pt>
    <dgm:pt modelId="{F8BAD3B4-93D9-452B-BF4F-21C7CC548661}" type="pres">
      <dgm:prSet presAssocID="{AA78D900-96CA-473A-9621-0B3AA8F1E11A}" presName="composite" presStyleCnt="0"/>
      <dgm:spPr/>
    </dgm:pt>
    <dgm:pt modelId="{8911D868-7A93-4981-8581-15E07828648F}" type="pres">
      <dgm:prSet presAssocID="{AA78D900-96CA-473A-9621-0B3AA8F1E11A}" presName="parentText" presStyleLbl="alignNode1" presStyleIdx="0" presStyleCnt="10">
        <dgm:presLayoutVars>
          <dgm:chMax val="1"/>
          <dgm:bulletEnabled val="1"/>
        </dgm:presLayoutVars>
      </dgm:prSet>
      <dgm:spPr/>
      <dgm:t>
        <a:bodyPr/>
        <a:lstStyle/>
        <a:p>
          <a:endParaRPr lang="en-US"/>
        </a:p>
      </dgm:t>
    </dgm:pt>
    <dgm:pt modelId="{2A8241F5-26D0-4319-BE7C-F512FDC7D0B0}" type="pres">
      <dgm:prSet presAssocID="{AA78D900-96CA-473A-9621-0B3AA8F1E11A}" presName="descendantText" presStyleLbl="alignAcc1" presStyleIdx="0" presStyleCnt="10" custLinFactNeighborX="9635" custLinFactNeighborY="-42">
        <dgm:presLayoutVars>
          <dgm:bulletEnabled val="1"/>
        </dgm:presLayoutVars>
      </dgm:prSet>
      <dgm:spPr/>
      <dgm:t>
        <a:bodyPr/>
        <a:lstStyle/>
        <a:p>
          <a:endParaRPr lang="en-US"/>
        </a:p>
      </dgm:t>
    </dgm:pt>
    <dgm:pt modelId="{4B82D32D-B522-43BF-BCF8-D070C7F1E8B8}" type="pres">
      <dgm:prSet presAssocID="{E4E827BA-5A9E-4F28-A820-149364FB6327}" presName="sp" presStyleCnt="0"/>
      <dgm:spPr/>
    </dgm:pt>
    <dgm:pt modelId="{ABCBDD85-80BB-4A13-A5C0-1A5D267AF343}" type="pres">
      <dgm:prSet presAssocID="{EB5EBDC9-7951-44D1-897A-15BDF9B6B7DD}" presName="composite" presStyleCnt="0"/>
      <dgm:spPr/>
    </dgm:pt>
    <dgm:pt modelId="{5B944FB3-CB15-4FC8-B1BC-2A70FA0634B6}" type="pres">
      <dgm:prSet presAssocID="{EB5EBDC9-7951-44D1-897A-15BDF9B6B7DD}" presName="parentText" presStyleLbl="alignNode1" presStyleIdx="1" presStyleCnt="10" custLinFactNeighborX="-16723" custLinFactNeighborY="-3695">
        <dgm:presLayoutVars>
          <dgm:chMax val="1"/>
          <dgm:bulletEnabled val="1"/>
        </dgm:presLayoutVars>
      </dgm:prSet>
      <dgm:spPr/>
      <dgm:t>
        <a:bodyPr/>
        <a:lstStyle/>
        <a:p>
          <a:endParaRPr lang="en-US"/>
        </a:p>
      </dgm:t>
    </dgm:pt>
    <dgm:pt modelId="{4823D36B-DC4C-43C7-86FB-9873B6DF64F9}" type="pres">
      <dgm:prSet presAssocID="{EB5EBDC9-7951-44D1-897A-15BDF9B6B7DD}" presName="descendantText" presStyleLbl="alignAcc1" presStyleIdx="1" presStyleCnt="10">
        <dgm:presLayoutVars>
          <dgm:bulletEnabled val="1"/>
        </dgm:presLayoutVars>
      </dgm:prSet>
      <dgm:spPr/>
      <dgm:t>
        <a:bodyPr/>
        <a:lstStyle/>
        <a:p>
          <a:endParaRPr lang="en-US"/>
        </a:p>
      </dgm:t>
    </dgm:pt>
    <dgm:pt modelId="{D29AA917-FE63-498D-A6F2-7A60E1F01B74}" type="pres">
      <dgm:prSet presAssocID="{313AC0E0-C96E-4C56-BF1B-6A2E3FA65C30}" presName="sp" presStyleCnt="0"/>
      <dgm:spPr/>
    </dgm:pt>
    <dgm:pt modelId="{97203B99-6760-4D0F-B34B-E99CE7E51DDD}" type="pres">
      <dgm:prSet presAssocID="{FA6AEC92-230E-4D4D-9F95-2D20EB99B329}" presName="composite" presStyleCnt="0"/>
      <dgm:spPr/>
    </dgm:pt>
    <dgm:pt modelId="{1C841950-C673-4930-B6B0-8FA4D8EE9243}" type="pres">
      <dgm:prSet presAssocID="{FA6AEC92-230E-4D4D-9F95-2D20EB99B329}" presName="parentText" presStyleLbl="alignNode1" presStyleIdx="2" presStyleCnt="10">
        <dgm:presLayoutVars>
          <dgm:chMax val="1"/>
          <dgm:bulletEnabled val="1"/>
        </dgm:presLayoutVars>
      </dgm:prSet>
      <dgm:spPr/>
      <dgm:t>
        <a:bodyPr/>
        <a:lstStyle/>
        <a:p>
          <a:endParaRPr lang="en-US"/>
        </a:p>
      </dgm:t>
    </dgm:pt>
    <dgm:pt modelId="{5DCCB6C8-9138-4167-9D43-0E66A5568AE9}" type="pres">
      <dgm:prSet presAssocID="{FA6AEC92-230E-4D4D-9F95-2D20EB99B329}" presName="descendantText" presStyleLbl="alignAcc1" presStyleIdx="2" presStyleCnt="10">
        <dgm:presLayoutVars>
          <dgm:bulletEnabled val="1"/>
        </dgm:presLayoutVars>
      </dgm:prSet>
      <dgm:spPr/>
      <dgm:t>
        <a:bodyPr/>
        <a:lstStyle/>
        <a:p>
          <a:endParaRPr lang="en-US"/>
        </a:p>
      </dgm:t>
    </dgm:pt>
    <dgm:pt modelId="{E1E7EE32-EE65-48B7-AC98-093993985BDC}" type="pres">
      <dgm:prSet presAssocID="{AC11693F-82E2-404A-B112-D058B48783F1}" presName="sp" presStyleCnt="0"/>
      <dgm:spPr/>
    </dgm:pt>
    <dgm:pt modelId="{8EF77A89-4AFB-4095-B63F-185D7FDC3863}" type="pres">
      <dgm:prSet presAssocID="{E1EA0B4B-AA7B-46E9-99C9-3A6316D23173}" presName="composite" presStyleCnt="0"/>
      <dgm:spPr/>
    </dgm:pt>
    <dgm:pt modelId="{3B062E4A-0EFD-4FAD-B79F-BD8F54507DBE}" type="pres">
      <dgm:prSet presAssocID="{E1EA0B4B-AA7B-46E9-99C9-3A6316D23173}" presName="parentText" presStyleLbl="alignNode1" presStyleIdx="3" presStyleCnt="10" custLinFactNeighborX="0" custLinFactNeighborY="-488">
        <dgm:presLayoutVars>
          <dgm:chMax val="1"/>
          <dgm:bulletEnabled val="1"/>
        </dgm:presLayoutVars>
      </dgm:prSet>
      <dgm:spPr/>
      <dgm:t>
        <a:bodyPr/>
        <a:lstStyle/>
        <a:p>
          <a:endParaRPr lang="en-US"/>
        </a:p>
      </dgm:t>
    </dgm:pt>
    <dgm:pt modelId="{721447DD-159D-48C4-AAA2-C3D52BBF1234}" type="pres">
      <dgm:prSet presAssocID="{E1EA0B4B-AA7B-46E9-99C9-3A6316D23173}" presName="descendantText" presStyleLbl="alignAcc1" presStyleIdx="3" presStyleCnt="10">
        <dgm:presLayoutVars>
          <dgm:bulletEnabled val="1"/>
        </dgm:presLayoutVars>
      </dgm:prSet>
      <dgm:spPr/>
      <dgm:t>
        <a:bodyPr/>
        <a:lstStyle/>
        <a:p>
          <a:endParaRPr lang="en-US"/>
        </a:p>
      </dgm:t>
    </dgm:pt>
    <dgm:pt modelId="{F0927AED-10A3-4FD2-B5C7-C09FA2067F37}" type="pres">
      <dgm:prSet presAssocID="{68B87415-9C31-4E62-875A-AC6FB939E859}" presName="sp" presStyleCnt="0"/>
      <dgm:spPr/>
    </dgm:pt>
    <dgm:pt modelId="{0766626E-7C66-47BB-AD76-BB785D414FD6}" type="pres">
      <dgm:prSet presAssocID="{DB7EB928-9A39-4706-8F82-2BB112620E5C}" presName="composite" presStyleCnt="0"/>
      <dgm:spPr/>
    </dgm:pt>
    <dgm:pt modelId="{43E7265A-10F5-44D5-B9EF-27353012FE5B}" type="pres">
      <dgm:prSet presAssocID="{DB7EB928-9A39-4706-8F82-2BB112620E5C}" presName="parentText" presStyleLbl="alignNode1" presStyleIdx="4" presStyleCnt="10">
        <dgm:presLayoutVars>
          <dgm:chMax val="1"/>
          <dgm:bulletEnabled val="1"/>
        </dgm:presLayoutVars>
      </dgm:prSet>
      <dgm:spPr/>
      <dgm:t>
        <a:bodyPr/>
        <a:lstStyle/>
        <a:p>
          <a:endParaRPr lang="en-US"/>
        </a:p>
      </dgm:t>
    </dgm:pt>
    <dgm:pt modelId="{4EDC64C0-B718-48EB-845F-65BEB2327042}" type="pres">
      <dgm:prSet presAssocID="{DB7EB928-9A39-4706-8F82-2BB112620E5C}" presName="descendantText" presStyleLbl="alignAcc1" presStyleIdx="4" presStyleCnt="10">
        <dgm:presLayoutVars>
          <dgm:bulletEnabled val="1"/>
        </dgm:presLayoutVars>
      </dgm:prSet>
      <dgm:spPr/>
      <dgm:t>
        <a:bodyPr/>
        <a:lstStyle/>
        <a:p>
          <a:endParaRPr lang="en-US"/>
        </a:p>
      </dgm:t>
    </dgm:pt>
    <dgm:pt modelId="{07ADC5AC-FFFD-4007-BB00-26A15930D252}" type="pres">
      <dgm:prSet presAssocID="{EF49E602-87E2-4016-815A-0ADE2908D385}" presName="sp" presStyleCnt="0"/>
      <dgm:spPr/>
    </dgm:pt>
    <dgm:pt modelId="{24FB13D5-AA1A-4F78-B10E-6D6E9C1CC79F}" type="pres">
      <dgm:prSet presAssocID="{CE3588EE-E168-4A5B-AC34-C6A78D400505}" presName="composite" presStyleCnt="0"/>
      <dgm:spPr/>
    </dgm:pt>
    <dgm:pt modelId="{1AEB8C98-FE4E-44D7-9F70-739ED292BFEB}" type="pres">
      <dgm:prSet presAssocID="{CE3588EE-E168-4A5B-AC34-C6A78D400505}" presName="parentText" presStyleLbl="alignNode1" presStyleIdx="5" presStyleCnt="10">
        <dgm:presLayoutVars>
          <dgm:chMax val="1"/>
          <dgm:bulletEnabled val="1"/>
        </dgm:presLayoutVars>
      </dgm:prSet>
      <dgm:spPr/>
      <dgm:t>
        <a:bodyPr/>
        <a:lstStyle/>
        <a:p>
          <a:endParaRPr lang="en-US"/>
        </a:p>
      </dgm:t>
    </dgm:pt>
    <dgm:pt modelId="{8DF898E9-7DF4-4D99-80C8-2BC7E1248DA5}" type="pres">
      <dgm:prSet presAssocID="{CE3588EE-E168-4A5B-AC34-C6A78D400505}" presName="descendantText" presStyleLbl="alignAcc1" presStyleIdx="5" presStyleCnt="10">
        <dgm:presLayoutVars>
          <dgm:bulletEnabled val="1"/>
        </dgm:presLayoutVars>
      </dgm:prSet>
      <dgm:spPr/>
      <dgm:t>
        <a:bodyPr/>
        <a:lstStyle/>
        <a:p>
          <a:endParaRPr lang="en-US"/>
        </a:p>
      </dgm:t>
    </dgm:pt>
    <dgm:pt modelId="{31626F3E-9F47-47DF-8EA5-8F985615D54B}" type="pres">
      <dgm:prSet presAssocID="{FB88C2FC-4F0D-499F-8620-7EB32E1EE8D6}" presName="sp" presStyleCnt="0"/>
      <dgm:spPr/>
    </dgm:pt>
    <dgm:pt modelId="{613B2A43-8207-43A5-8E0D-19BC7F00E50F}" type="pres">
      <dgm:prSet presAssocID="{D32E24FB-B16F-4CEB-8788-3914D7D98FB4}" presName="composite" presStyleCnt="0"/>
      <dgm:spPr/>
    </dgm:pt>
    <dgm:pt modelId="{89C8536A-EA37-4311-969B-DC8B0CB822A2}" type="pres">
      <dgm:prSet presAssocID="{D32E24FB-B16F-4CEB-8788-3914D7D98FB4}" presName="parentText" presStyleLbl="alignNode1" presStyleIdx="6" presStyleCnt="10">
        <dgm:presLayoutVars>
          <dgm:chMax val="1"/>
          <dgm:bulletEnabled val="1"/>
        </dgm:presLayoutVars>
      </dgm:prSet>
      <dgm:spPr/>
      <dgm:t>
        <a:bodyPr/>
        <a:lstStyle/>
        <a:p>
          <a:endParaRPr lang="en-US"/>
        </a:p>
      </dgm:t>
    </dgm:pt>
    <dgm:pt modelId="{BF9A434F-5799-4FBF-9F6D-FCDFEE588E97}" type="pres">
      <dgm:prSet presAssocID="{D32E24FB-B16F-4CEB-8788-3914D7D98FB4}" presName="descendantText" presStyleLbl="alignAcc1" presStyleIdx="6" presStyleCnt="10">
        <dgm:presLayoutVars>
          <dgm:bulletEnabled val="1"/>
        </dgm:presLayoutVars>
      </dgm:prSet>
      <dgm:spPr/>
      <dgm:t>
        <a:bodyPr/>
        <a:lstStyle/>
        <a:p>
          <a:endParaRPr lang="en-US"/>
        </a:p>
      </dgm:t>
    </dgm:pt>
    <dgm:pt modelId="{81DDDEA7-9F53-4DF7-88C9-5934811A97FC}" type="pres">
      <dgm:prSet presAssocID="{7B03ECCA-907A-4DFC-977C-1EDB6681BBC4}" presName="sp" presStyleCnt="0"/>
      <dgm:spPr/>
    </dgm:pt>
    <dgm:pt modelId="{0752FEC2-C292-40A9-B3B7-B83C7DABE44B}" type="pres">
      <dgm:prSet presAssocID="{724C90BA-80B9-4F7E-9FA8-135B469905B0}" presName="composite" presStyleCnt="0"/>
      <dgm:spPr/>
    </dgm:pt>
    <dgm:pt modelId="{ABCD9217-5CAD-4F24-8E0B-F89880B819AD}" type="pres">
      <dgm:prSet presAssocID="{724C90BA-80B9-4F7E-9FA8-135B469905B0}" presName="parentText" presStyleLbl="alignNode1" presStyleIdx="7" presStyleCnt="10">
        <dgm:presLayoutVars>
          <dgm:chMax val="1"/>
          <dgm:bulletEnabled val="1"/>
        </dgm:presLayoutVars>
      </dgm:prSet>
      <dgm:spPr/>
      <dgm:t>
        <a:bodyPr/>
        <a:lstStyle/>
        <a:p>
          <a:endParaRPr lang="en-US"/>
        </a:p>
      </dgm:t>
    </dgm:pt>
    <dgm:pt modelId="{59972499-4A36-4419-8323-FED6E42C8BC9}" type="pres">
      <dgm:prSet presAssocID="{724C90BA-80B9-4F7E-9FA8-135B469905B0}" presName="descendantText" presStyleLbl="alignAcc1" presStyleIdx="7" presStyleCnt="10">
        <dgm:presLayoutVars>
          <dgm:bulletEnabled val="1"/>
        </dgm:presLayoutVars>
      </dgm:prSet>
      <dgm:spPr/>
      <dgm:t>
        <a:bodyPr/>
        <a:lstStyle/>
        <a:p>
          <a:endParaRPr lang="en-US"/>
        </a:p>
      </dgm:t>
    </dgm:pt>
    <dgm:pt modelId="{02E78B36-C18E-48FD-A763-744BFA1E42D7}" type="pres">
      <dgm:prSet presAssocID="{E2947CFB-D5F3-477A-8821-D41C0E2D664C}" presName="sp" presStyleCnt="0"/>
      <dgm:spPr/>
    </dgm:pt>
    <dgm:pt modelId="{AD600B2C-D59E-4A9F-9F2E-15C01EBCADCF}" type="pres">
      <dgm:prSet presAssocID="{504C2DC2-8CAB-44BE-A713-15D3EB1F361D}" presName="composite" presStyleCnt="0"/>
      <dgm:spPr/>
    </dgm:pt>
    <dgm:pt modelId="{2A12C4F3-E150-4819-AC33-97EF54D65575}" type="pres">
      <dgm:prSet presAssocID="{504C2DC2-8CAB-44BE-A713-15D3EB1F361D}" presName="parentText" presStyleLbl="alignNode1" presStyleIdx="8" presStyleCnt="10">
        <dgm:presLayoutVars>
          <dgm:chMax val="1"/>
          <dgm:bulletEnabled val="1"/>
        </dgm:presLayoutVars>
      </dgm:prSet>
      <dgm:spPr/>
      <dgm:t>
        <a:bodyPr/>
        <a:lstStyle/>
        <a:p>
          <a:endParaRPr lang="en-US"/>
        </a:p>
      </dgm:t>
    </dgm:pt>
    <dgm:pt modelId="{4DC63638-4BE0-4613-BAC9-09869EE832CD}" type="pres">
      <dgm:prSet presAssocID="{504C2DC2-8CAB-44BE-A713-15D3EB1F361D}" presName="descendantText" presStyleLbl="alignAcc1" presStyleIdx="8" presStyleCnt="10">
        <dgm:presLayoutVars>
          <dgm:bulletEnabled val="1"/>
        </dgm:presLayoutVars>
      </dgm:prSet>
      <dgm:spPr/>
      <dgm:t>
        <a:bodyPr/>
        <a:lstStyle/>
        <a:p>
          <a:endParaRPr lang="en-US"/>
        </a:p>
      </dgm:t>
    </dgm:pt>
    <dgm:pt modelId="{C78A98B7-38D6-4FFF-AEBF-D68128065E46}" type="pres">
      <dgm:prSet presAssocID="{4D51A86D-EB1F-484A-BF8D-EB27372593EA}" presName="sp" presStyleCnt="0"/>
      <dgm:spPr/>
    </dgm:pt>
    <dgm:pt modelId="{3FF221A8-ADD3-4642-9353-ACC15CEF5B99}" type="pres">
      <dgm:prSet presAssocID="{A6F86503-6208-48E6-9667-93BFB4AC1D21}" presName="composite" presStyleCnt="0"/>
      <dgm:spPr/>
    </dgm:pt>
    <dgm:pt modelId="{AD8102D0-323E-4066-B57B-81C6D5DA2C8D}" type="pres">
      <dgm:prSet presAssocID="{A6F86503-6208-48E6-9667-93BFB4AC1D21}" presName="parentText" presStyleLbl="alignNode1" presStyleIdx="9" presStyleCnt="10">
        <dgm:presLayoutVars>
          <dgm:chMax val="1"/>
          <dgm:bulletEnabled val="1"/>
        </dgm:presLayoutVars>
      </dgm:prSet>
      <dgm:spPr/>
      <dgm:t>
        <a:bodyPr/>
        <a:lstStyle/>
        <a:p>
          <a:endParaRPr lang="en-US"/>
        </a:p>
      </dgm:t>
    </dgm:pt>
    <dgm:pt modelId="{A2FE5768-BDBE-4BCD-B44E-C5FA1DE3DB36}" type="pres">
      <dgm:prSet presAssocID="{A6F86503-6208-48E6-9667-93BFB4AC1D21}" presName="descendantText" presStyleLbl="alignAcc1" presStyleIdx="9" presStyleCnt="10">
        <dgm:presLayoutVars>
          <dgm:bulletEnabled val="1"/>
        </dgm:presLayoutVars>
      </dgm:prSet>
      <dgm:spPr/>
      <dgm:t>
        <a:bodyPr/>
        <a:lstStyle/>
        <a:p>
          <a:endParaRPr lang="en-US"/>
        </a:p>
      </dgm:t>
    </dgm:pt>
  </dgm:ptLst>
  <dgm:cxnLst>
    <dgm:cxn modelId="{F51C3DBB-579F-4B0D-ACA3-54484E734E01}" type="presOf" srcId="{E1EA0B4B-AA7B-46E9-99C9-3A6316D23173}" destId="{3B062E4A-0EFD-4FAD-B79F-BD8F54507DBE}" srcOrd="0" destOrd="0" presId="urn:microsoft.com/office/officeart/2005/8/layout/chevron2"/>
    <dgm:cxn modelId="{C175993E-C6DD-47A4-958C-5470B0A0F541}" type="presOf" srcId="{FA6AEC92-230E-4D4D-9F95-2D20EB99B329}" destId="{1C841950-C673-4930-B6B0-8FA4D8EE9243}" srcOrd="0" destOrd="0" presId="urn:microsoft.com/office/officeart/2005/8/layout/chevron2"/>
    <dgm:cxn modelId="{BA54DB6F-FD0B-4274-B1D0-C02F5716FC97}" type="presOf" srcId="{14301993-1C90-4B62-B4BF-B13AD087F12D}" destId="{A2FE5768-BDBE-4BCD-B44E-C5FA1DE3DB36}" srcOrd="0" destOrd="0" presId="urn:microsoft.com/office/officeart/2005/8/layout/chevron2"/>
    <dgm:cxn modelId="{3FB3160A-58B6-4392-8E6C-3796F7ECBA72}" type="presOf" srcId="{67E27B48-5C12-418E-8424-594D523C8220}" destId="{721447DD-159D-48C4-AAA2-C3D52BBF1234}" srcOrd="0" destOrd="0" presId="urn:microsoft.com/office/officeart/2005/8/layout/chevron2"/>
    <dgm:cxn modelId="{2F5E8C01-F4DC-433C-9237-393956FEC07C}" type="presOf" srcId="{86EC5C59-C5CB-4C7D-989F-43B59F116F51}" destId="{4823D36B-DC4C-43C7-86FB-9873B6DF64F9}" srcOrd="0" destOrd="0" presId="urn:microsoft.com/office/officeart/2005/8/layout/chevron2"/>
    <dgm:cxn modelId="{07A12E9A-AC74-4A8F-AD5E-24A8BA8B8FC5}" srcId="{A6F86503-6208-48E6-9667-93BFB4AC1D21}" destId="{14301993-1C90-4B62-B4BF-B13AD087F12D}" srcOrd="0" destOrd="0" parTransId="{4CB07A9F-BD61-49FD-BCC2-C2582D69E9F8}" sibTransId="{AAC71DC3-8BB1-48E1-973B-6ED1880C4473}"/>
    <dgm:cxn modelId="{CAAA0207-E6F2-462F-9B28-42E32C386EE8}" srcId="{B9C82C8F-6D53-4404-8553-7E50D2CFE2F1}" destId="{AA78D900-96CA-473A-9621-0B3AA8F1E11A}" srcOrd="0" destOrd="0" parTransId="{CAAF6989-E7BF-43E9-80BC-4516B2D99187}" sibTransId="{E4E827BA-5A9E-4F28-A820-149364FB6327}"/>
    <dgm:cxn modelId="{779F2181-D191-4832-9784-948F07199D4E}" type="presOf" srcId="{B9C82C8F-6D53-4404-8553-7E50D2CFE2F1}" destId="{696E67EC-F8FF-4739-984E-89D0AC71F03D}" srcOrd="0" destOrd="0" presId="urn:microsoft.com/office/officeart/2005/8/layout/chevron2"/>
    <dgm:cxn modelId="{9ADF2E11-363D-4D00-A6F6-E9197D556CBC}" srcId="{FA6AEC92-230E-4D4D-9F95-2D20EB99B329}" destId="{392C9C41-316F-4C64-8CA4-7B1F86FE46E8}" srcOrd="0" destOrd="0" parTransId="{3380E013-50C5-4FCA-9F6F-E71182E6D816}" sibTransId="{4C80FF02-D96E-4C58-B735-5FD68654041B}"/>
    <dgm:cxn modelId="{0BBF4ABB-8FE1-40CE-BAE6-FA3086DC6295}" srcId="{B9C82C8F-6D53-4404-8553-7E50D2CFE2F1}" destId="{504C2DC2-8CAB-44BE-A713-15D3EB1F361D}" srcOrd="8" destOrd="0" parTransId="{01DB6AD1-E8EE-45AB-ADA1-6C5BBB77B041}" sibTransId="{4D51A86D-EB1F-484A-BF8D-EB27372593EA}"/>
    <dgm:cxn modelId="{12E5C7DC-70DC-4334-829D-147A57CCEEFC}" type="presOf" srcId="{DB7EB928-9A39-4706-8F82-2BB112620E5C}" destId="{43E7265A-10F5-44D5-B9EF-27353012FE5B}" srcOrd="0" destOrd="0" presId="urn:microsoft.com/office/officeart/2005/8/layout/chevron2"/>
    <dgm:cxn modelId="{E37B8D71-74F9-450B-A948-DD645869352C}" srcId="{CE3588EE-E168-4A5B-AC34-C6A78D400505}" destId="{C6EC059E-A736-4582-88F9-6DFAB3728D4F}" srcOrd="0" destOrd="0" parTransId="{09C86231-55B5-4A07-8AF3-9602495A21FD}" sibTransId="{BA08DB75-D867-4FC8-90DA-89465BBF091C}"/>
    <dgm:cxn modelId="{1D6BC403-82AD-491A-8AE8-F660482ADC70}" srcId="{B9C82C8F-6D53-4404-8553-7E50D2CFE2F1}" destId="{EB5EBDC9-7951-44D1-897A-15BDF9B6B7DD}" srcOrd="1" destOrd="0" parTransId="{5970F34B-7D6D-495F-968C-B3C42D4527F0}" sibTransId="{313AC0E0-C96E-4C56-BF1B-6A2E3FA65C30}"/>
    <dgm:cxn modelId="{C7BA2BBB-4086-44F7-A01A-4D1DD22BA3F0}" srcId="{E1EA0B4B-AA7B-46E9-99C9-3A6316D23173}" destId="{67E27B48-5C12-418E-8424-594D523C8220}" srcOrd="0" destOrd="0" parTransId="{54E41035-5589-42B8-93D2-F23D85BDB6EB}" sibTransId="{571D8D82-4FA1-4EC5-B644-689F233319B3}"/>
    <dgm:cxn modelId="{3A2DD8FB-5081-4190-8EF8-43B5EB0030B4}" srcId="{724C90BA-80B9-4F7E-9FA8-135B469905B0}" destId="{AF25561D-16B3-4ED8-A8B7-4CEEB6557237}" srcOrd="0" destOrd="0" parTransId="{26607ABD-2BA3-4E7C-826D-3395B6DE0C53}" sibTransId="{C2F1D7F3-79E2-4087-AEF4-C97B4FCC8486}"/>
    <dgm:cxn modelId="{18BBD006-AA63-4593-A41E-571317C4C66F}" type="presOf" srcId="{2B2F29CC-A985-4910-83A8-A23C8F6C71AD}" destId="{2A8241F5-26D0-4319-BE7C-F512FDC7D0B0}" srcOrd="0" destOrd="0" presId="urn:microsoft.com/office/officeart/2005/8/layout/chevron2"/>
    <dgm:cxn modelId="{3170FFF2-80A3-4CBD-856F-B9220041788D}" type="presOf" srcId="{D32E24FB-B16F-4CEB-8788-3914D7D98FB4}" destId="{89C8536A-EA37-4311-969B-DC8B0CB822A2}" srcOrd="0" destOrd="0" presId="urn:microsoft.com/office/officeart/2005/8/layout/chevron2"/>
    <dgm:cxn modelId="{D12F886B-BBBB-418D-9947-E1AD224BA908}" type="presOf" srcId="{AA78D900-96CA-473A-9621-0B3AA8F1E11A}" destId="{8911D868-7A93-4981-8581-15E07828648F}" srcOrd="0" destOrd="0" presId="urn:microsoft.com/office/officeart/2005/8/layout/chevron2"/>
    <dgm:cxn modelId="{A6E85B6D-3D76-4AFA-8DD9-A9A2910133DA}" srcId="{B9C82C8F-6D53-4404-8553-7E50D2CFE2F1}" destId="{A6F86503-6208-48E6-9667-93BFB4AC1D21}" srcOrd="9" destOrd="0" parTransId="{7D5D0DD1-8AD5-4B9E-8B80-E396A7FA0C97}" sibTransId="{27FC1339-43D8-4D96-85F5-5B97A9F4677D}"/>
    <dgm:cxn modelId="{06F7C762-4FEB-4024-9403-AFB591E8C3C3}" srcId="{B9C82C8F-6D53-4404-8553-7E50D2CFE2F1}" destId="{FA6AEC92-230E-4D4D-9F95-2D20EB99B329}" srcOrd="2" destOrd="0" parTransId="{A8699AC5-DB1B-46B3-B1F2-D0252A683443}" sibTransId="{AC11693F-82E2-404A-B112-D058B48783F1}"/>
    <dgm:cxn modelId="{BF655CD3-8E8A-43E1-8244-BF9276E62C71}" type="presOf" srcId="{BD4EC19F-3746-4FDA-9B1C-BD3FEA728F85}" destId="{BF9A434F-5799-4FBF-9F6D-FCDFEE588E97}" srcOrd="0" destOrd="0" presId="urn:microsoft.com/office/officeart/2005/8/layout/chevron2"/>
    <dgm:cxn modelId="{080B8F1C-ED7A-4645-AD13-8E7E80089156}" srcId="{D32E24FB-B16F-4CEB-8788-3914D7D98FB4}" destId="{BD4EC19F-3746-4FDA-9B1C-BD3FEA728F85}" srcOrd="0" destOrd="0" parTransId="{152F6CCD-451A-48B6-A52A-D000A8F27572}" sibTransId="{80B1E45F-2189-4CE0-A84B-BA981A778462}"/>
    <dgm:cxn modelId="{2B02E33E-48C0-48A8-AC92-76E70CAB5D28}" type="presOf" srcId="{86FC6C6F-6A2B-4D15-AF80-D4754DAA0FE3}" destId="{4EDC64C0-B718-48EB-845F-65BEB2327042}" srcOrd="0" destOrd="0" presId="urn:microsoft.com/office/officeart/2005/8/layout/chevron2"/>
    <dgm:cxn modelId="{8FDD36F7-BC57-4DA9-85A3-5D75CE7A4A56}" srcId="{B9C82C8F-6D53-4404-8553-7E50D2CFE2F1}" destId="{CE3588EE-E168-4A5B-AC34-C6A78D400505}" srcOrd="5" destOrd="0" parTransId="{6699DF31-610A-4827-9537-D8C63E4BADC3}" sibTransId="{FB88C2FC-4F0D-499F-8620-7EB32E1EE8D6}"/>
    <dgm:cxn modelId="{39B95C64-0D67-4DA6-B0E9-BE890FF8C061}" srcId="{B9C82C8F-6D53-4404-8553-7E50D2CFE2F1}" destId="{724C90BA-80B9-4F7E-9FA8-135B469905B0}" srcOrd="7" destOrd="0" parTransId="{2B0782F7-519D-4585-86A1-31D52E82FBAD}" sibTransId="{E2947CFB-D5F3-477A-8821-D41C0E2D664C}"/>
    <dgm:cxn modelId="{0E5DEA45-0983-409F-AE4D-75B445EB78D6}" type="presOf" srcId="{AF25561D-16B3-4ED8-A8B7-4CEEB6557237}" destId="{59972499-4A36-4419-8323-FED6E42C8BC9}" srcOrd="0" destOrd="0" presId="urn:microsoft.com/office/officeart/2005/8/layout/chevron2"/>
    <dgm:cxn modelId="{BC3C5EAE-EEE7-4169-AA34-2AD3005EA77F}" type="presOf" srcId="{C6EC059E-A736-4582-88F9-6DFAB3728D4F}" destId="{8DF898E9-7DF4-4D99-80C8-2BC7E1248DA5}" srcOrd="0" destOrd="0" presId="urn:microsoft.com/office/officeart/2005/8/layout/chevron2"/>
    <dgm:cxn modelId="{17C34CA7-813D-4F68-8BD0-1B54CC3B9997}" type="presOf" srcId="{392C9C41-316F-4C64-8CA4-7B1F86FE46E8}" destId="{5DCCB6C8-9138-4167-9D43-0E66A5568AE9}" srcOrd="0" destOrd="0" presId="urn:microsoft.com/office/officeart/2005/8/layout/chevron2"/>
    <dgm:cxn modelId="{4DF23282-EF88-4AE1-9014-C9E3B972108A}" type="presOf" srcId="{6B8B601C-071A-4C94-9489-EBB31A7583EC}" destId="{4DC63638-4BE0-4613-BAC9-09869EE832CD}" srcOrd="0" destOrd="0" presId="urn:microsoft.com/office/officeart/2005/8/layout/chevron2"/>
    <dgm:cxn modelId="{87DAE7E3-4AB5-4505-B4CD-7804A9CFD666}" srcId="{DB7EB928-9A39-4706-8F82-2BB112620E5C}" destId="{86FC6C6F-6A2B-4D15-AF80-D4754DAA0FE3}" srcOrd="0" destOrd="0" parTransId="{BEE6D83C-0571-4B0D-BFB9-E9B5714ABC55}" sibTransId="{1A10A190-87F0-446F-9DFC-E7AFDA8A9DD8}"/>
    <dgm:cxn modelId="{769038FA-D688-4EB3-97B3-E994CF86AEBD}" srcId="{B9C82C8F-6D53-4404-8553-7E50D2CFE2F1}" destId="{DB7EB928-9A39-4706-8F82-2BB112620E5C}" srcOrd="4" destOrd="0" parTransId="{A1384153-4FC6-4C3A-B379-739794851212}" sibTransId="{EF49E602-87E2-4016-815A-0ADE2908D385}"/>
    <dgm:cxn modelId="{D8A6A74E-1991-4F69-A708-D63D560BC769}" type="presOf" srcId="{CE3588EE-E168-4A5B-AC34-C6A78D400505}" destId="{1AEB8C98-FE4E-44D7-9F70-739ED292BFEB}" srcOrd="0" destOrd="0" presId="urn:microsoft.com/office/officeart/2005/8/layout/chevron2"/>
    <dgm:cxn modelId="{2BFE0270-CD0E-4BB6-ACA6-FC08EE2326B7}" srcId="{504C2DC2-8CAB-44BE-A713-15D3EB1F361D}" destId="{6B8B601C-071A-4C94-9489-EBB31A7583EC}" srcOrd="0" destOrd="0" parTransId="{1A957B0E-CAD2-484E-B3C5-1CE7CAAEEDD5}" sibTransId="{CC8E0192-19CF-4F19-A65A-3727529E8881}"/>
    <dgm:cxn modelId="{E0F52D76-CB6E-48DE-99D3-028037F882FA}" type="presOf" srcId="{724C90BA-80B9-4F7E-9FA8-135B469905B0}" destId="{ABCD9217-5CAD-4F24-8E0B-F89880B819AD}" srcOrd="0" destOrd="0" presId="urn:microsoft.com/office/officeart/2005/8/layout/chevron2"/>
    <dgm:cxn modelId="{B4A41991-013E-4D4C-86E1-D9FD5A730366}" srcId="{B9C82C8F-6D53-4404-8553-7E50D2CFE2F1}" destId="{E1EA0B4B-AA7B-46E9-99C9-3A6316D23173}" srcOrd="3" destOrd="0" parTransId="{44A52DF2-40DF-4E22-B956-A01FDC9FD54C}" sibTransId="{68B87415-9C31-4E62-875A-AC6FB939E859}"/>
    <dgm:cxn modelId="{C39000D7-00D1-4B94-BDE8-90CEA8278D1E}" type="presOf" srcId="{EB5EBDC9-7951-44D1-897A-15BDF9B6B7DD}" destId="{5B944FB3-CB15-4FC8-B1BC-2A70FA0634B6}" srcOrd="0" destOrd="0" presId="urn:microsoft.com/office/officeart/2005/8/layout/chevron2"/>
    <dgm:cxn modelId="{18C9ABE6-F8DD-429C-8889-386E22F9CF91}" srcId="{AA78D900-96CA-473A-9621-0B3AA8F1E11A}" destId="{2B2F29CC-A985-4910-83A8-A23C8F6C71AD}" srcOrd="0" destOrd="0" parTransId="{4ED6C2B4-D3F4-475A-9B35-888E4A268624}" sibTransId="{EFFA56D1-14D9-4DDD-981D-DCFD1BCE1074}"/>
    <dgm:cxn modelId="{C2F8405E-D7EE-4926-B742-590A05B05A32}" srcId="{B9C82C8F-6D53-4404-8553-7E50D2CFE2F1}" destId="{D32E24FB-B16F-4CEB-8788-3914D7D98FB4}" srcOrd="6" destOrd="0" parTransId="{70256925-4773-4554-AFFB-BE4D14ACC078}" sibTransId="{7B03ECCA-907A-4DFC-977C-1EDB6681BBC4}"/>
    <dgm:cxn modelId="{BA73D33E-C3B3-4557-8FB3-AF681F16216E}" srcId="{EB5EBDC9-7951-44D1-897A-15BDF9B6B7DD}" destId="{86EC5C59-C5CB-4C7D-989F-43B59F116F51}" srcOrd="0" destOrd="0" parTransId="{158574A2-78C4-4EA2-BAE5-EAC9CC50D91B}" sibTransId="{384EB80F-0D44-49B6-A0F6-920344512015}"/>
    <dgm:cxn modelId="{CC7FE9D8-A6D4-429D-9849-6C04CD44FE23}" type="presOf" srcId="{504C2DC2-8CAB-44BE-A713-15D3EB1F361D}" destId="{2A12C4F3-E150-4819-AC33-97EF54D65575}" srcOrd="0" destOrd="0" presId="urn:microsoft.com/office/officeart/2005/8/layout/chevron2"/>
    <dgm:cxn modelId="{164DB261-6A03-4AFF-BE2D-35D91C571CEB}" type="presOf" srcId="{A6F86503-6208-48E6-9667-93BFB4AC1D21}" destId="{AD8102D0-323E-4066-B57B-81C6D5DA2C8D}" srcOrd="0" destOrd="0" presId="urn:microsoft.com/office/officeart/2005/8/layout/chevron2"/>
    <dgm:cxn modelId="{261FC351-2E21-4532-9AD8-7DB4675BC5A3}" type="presParOf" srcId="{696E67EC-F8FF-4739-984E-89D0AC71F03D}" destId="{F8BAD3B4-93D9-452B-BF4F-21C7CC548661}" srcOrd="0" destOrd="0" presId="urn:microsoft.com/office/officeart/2005/8/layout/chevron2"/>
    <dgm:cxn modelId="{16AB6630-A59A-4009-91B7-BBEF28C1F570}" type="presParOf" srcId="{F8BAD3B4-93D9-452B-BF4F-21C7CC548661}" destId="{8911D868-7A93-4981-8581-15E07828648F}" srcOrd="0" destOrd="0" presId="urn:microsoft.com/office/officeart/2005/8/layout/chevron2"/>
    <dgm:cxn modelId="{7E879096-68B9-4F39-ADF1-24DE4D590F8D}" type="presParOf" srcId="{F8BAD3B4-93D9-452B-BF4F-21C7CC548661}" destId="{2A8241F5-26D0-4319-BE7C-F512FDC7D0B0}" srcOrd="1" destOrd="0" presId="urn:microsoft.com/office/officeart/2005/8/layout/chevron2"/>
    <dgm:cxn modelId="{750BCC8B-32E1-4A15-8B44-D0D6438FB31B}" type="presParOf" srcId="{696E67EC-F8FF-4739-984E-89D0AC71F03D}" destId="{4B82D32D-B522-43BF-BCF8-D070C7F1E8B8}" srcOrd="1" destOrd="0" presId="urn:microsoft.com/office/officeart/2005/8/layout/chevron2"/>
    <dgm:cxn modelId="{A76E9F24-072E-41B0-970C-988944926B31}" type="presParOf" srcId="{696E67EC-F8FF-4739-984E-89D0AC71F03D}" destId="{ABCBDD85-80BB-4A13-A5C0-1A5D267AF343}" srcOrd="2" destOrd="0" presId="urn:microsoft.com/office/officeart/2005/8/layout/chevron2"/>
    <dgm:cxn modelId="{3AB18890-06E7-4765-B6B1-3A72029514D7}" type="presParOf" srcId="{ABCBDD85-80BB-4A13-A5C0-1A5D267AF343}" destId="{5B944FB3-CB15-4FC8-B1BC-2A70FA0634B6}" srcOrd="0" destOrd="0" presId="urn:microsoft.com/office/officeart/2005/8/layout/chevron2"/>
    <dgm:cxn modelId="{7E82878D-14D5-41E2-A07E-FF38D85BC92F}" type="presParOf" srcId="{ABCBDD85-80BB-4A13-A5C0-1A5D267AF343}" destId="{4823D36B-DC4C-43C7-86FB-9873B6DF64F9}" srcOrd="1" destOrd="0" presId="urn:microsoft.com/office/officeart/2005/8/layout/chevron2"/>
    <dgm:cxn modelId="{2880FB1E-D5C0-48E9-A534-FFF39C1EE406}" type="presParOf" srcId="{696E67EC-F8FF-4739-984E-89D0AC71F03D}" destId="{D29AA917-FE63-498D-A6F2-7A60E1F01B74}" srcOrd="3" destOrd="0" presId="urn:microsoft.com/office/officeart/2005/8/layout/chevron2"/>
    <dgm:cxn modelId="{56900510-54AB-407D-8036-E74EB65D122D}" type="presParOf" srcId="{696E67EC-F8FF-4739-984E-89D0AC71F03D}" destId="{97203B99-6760-4D0F-B34B-E99CE7E51DDD}" srcOrd="4" destOrd="0" presId="urn:microsoft.com/office/officeart/2005/8/layout/chevron2"/>
    <dgm:cxn modelId="{7AB3A7B7-8141-457C-A1F2-AD0BB9D9F2DA}" type="presParOf" srcId="{97203B99-6760-4D0F-B34B-E99CE7E51DDD}" destId="{1C841950-C673-4930-B6B0-8FA4D8EE9243}" srcOrd="0" destOrd="0" presId="urn:microsoft.com/office/officeart/2005/8/layout/chevron2"/>
    <dgm:cxn modelId="{C2414DC4-6892-4BDA-8A3B-5C8CEB5AA839}" type="presParOf" srcId="{97203B99-6760-4D0F-B34B-E99CE7E51DDD}" destId="{5DCCB6C8-9138-4167-9D43-0E66A5568AE9}" srcOrd="1" destOrd="0" presId="urn:microsoft.com/office/officeart/2005/8/layout/chevron2"/>
    <dgm:cxn modelId="{78B06A46-636D-4E99-8BA9-D10EB0F083E7}" type="presParOf" srcId="{696E67EC-F8FF-4739-984E-89D0AC71F03D}" destId="{E1E7EE32-EE65-48B7-AC98-093993985BDC}" srcOrd="5" destOrd="0" presId="urn:microsoft.com/office/officeart/2005/8/layout/chevron2"/>
    <dgm:cxn modelId="{6C745197-A301-45C6-8E53-9A0860AD68F8}" type="presParOf" srcId="{696E67EC-F8FF-4739-984E-89D0AC71F03D}" destId="{8EF77A89-4AFB-4095-B63F-185D7FDC3863}" srcOrd="6" destOrd="0" presId="urn:microsoft.com/office/officeart/2005/8/layout/chevron2"/>
    <dgm:cxn modelId="{750E6680-05A4-4AE9-B2AD-52DDC4396CCA}" type="presParOf" srcId="{8EF77A89-4AFB-4095-B63F-185D7FDC3863}" destId="{3B062E4A-0EFD-4FAD-B79F-BD8F54507DBE}" srcOrd="0" destOrd="0" presId="urn:microsoft.com/office/officeart/2005/8/layout/chevron2"/>
    <dgm:cxn modelId="{79B530EE-D38C-4559-8F97-ACFBCC2A3316}" type="presParOf" srcId="{8EF77A89-4AFB-4095-B63F-185D7FDC3863}" destId="{721447DD-159D-48C4-AAA2-C3D52BBF1234}" srcOrd="1" destOrd="0" presId="urn:microsoft.com/office/officeart/2005/8/layout/chevron2"/>
    <dgm:cxn modelId="{705A433A-E3BA-4E0C-8A79-0DDF1A134FB2}" type="presParOf" srcId="{696E67EC-F8FF-4739-984E-89D0AC71F03D}" destId="{F0927AED-10A3-4FD2-B5C7-C09FA2067F37}" srcOrd="7" destOrd="0" presId="urn:microsoft.com/office/officeart/2005/8/layout/chevron2"/>
    <dgm:cxn modelId="{4FA88944-9CF9-4FA6-941D-C595BAD1C928}" type="presParOf" srcId="{696E67EC-F8FF-4739-984E-89D0AC71F03D}" destId="{0766626E-7C66-47BB-AD76-BB785D414FD6}" srcOrd="8" destOrd="0" presId="urn:microsoft.com/office/officeart/2005/8/layout/chevron2"/>
    <dgm:cxn modelId="{6AA6B6AF-538A-49AF-B9BD-E1649A840F25}" type="presParOf" srcId="{0766626E-7C66-47BB-AD76-BB785D414FD6}" destId="{43E7265A-10F5-44D5-B9EF-27353012FE5B}" srcOrd="0" destOrd="0" presId="urn:microsoft.com/office/officeart/2005/8/layout/chevron2"/>
    <dgm:cxn modelId="{A645A8F9-DA19-43A5-8C09-ED6DDA780A2C}" type="presParOf" srcId="{0766626E-7C66-47BB-AD76-BB785D414FD6}" destId="{4EDC64C0-B718-48EB-845F-65BEB2327042}" srcOrd="1" destOrd="0" presId="urn:microsoft.com/office/officeart/2005/8/layout/chevron2"/>
    <dgm:cxn modelId="{787A7C00-2D4C-416B-9047-24814A65FDDC}" type="presParOf" srcId="{696E67EC-F8FF-4739-984E-89D0AC71F03D}" destId="{07ADC5AC-FFFD-4007-BB00-26A15930D252}" srcOrd="9" destOrd="0" presId="urn:microsoft.com/office/officeart/2005/8/layout/chevron2"/>
    <dgm:cxn modelId="{CEFFB0AF-A670-47FF-962E-16F5672971B5}" type="presParOf" srcId="{696E67EC-F8FF-4739-984E-89D0AC71F03D}" destId="{24FB13D5-AA1A-4F78-B10E-6D6E9C1CC79F}" srcOrd="10" destOrd="0" presId="urn:microsoft.com/office/officeart/2005/8/layout/chevron2"/>
    <dgm:cxn modelId="{722BE38A-F74B-4941-8ABF-DC1F11FB6D27}" type="presParOf" srcId="{24FB13D5-AA1A-4F78-B10E-6D6E9C1CC79F}" destId="{1AEB8C98-FE4E-44D7-9F70-739ED292BFEB}" srcOrd="0" destOrd="0" presId="urn:microsoft.com/office/officeart/2005/8/layout/chevron2"/>
    <dgm:cxn modelId="{B8C44086-4C9F-4CAF-8B5B-A59CAEA5FDCF}" type="presParOf" srcId="{24FB13D5-AA1A-4F78-B10E-6D6E9C1CC79F}" destId="{8DF898E9-7DF4-4D99-80C8-2BC7E1248DA5}" srcOrd="1" destOrd="0" presId="urn:microsoft.com/office/officeart/2005/8/layout/chevron2"/>
    <dgm:cxn modelId="{D4CE6587-408B-4F0C-9D43-ACE16767F489}" type="presParOf" srcId="{696E67EC-F8FF-4739-984E-89D0AC71F03D}" destId="{31626F3E-9F47-47DF-8EA5-8F985615D54B}" srcOrd="11" destOrd="0" presId="urn:microsoft.com/office/officeart/2005/8/layout/chevron2"/>
    <dgm:cxn modelId="{453E8C3F-31B4-4C91-BD9E-B02A39B2325D}" type="presParOf" srcId="{696E67EC-F8FF-4739-984E-89D0AC71F03D}" destId="{613B2A43-8207-43A5-8E0D-19BC7F00E50F}" srcOrd="12" destOrd="0" presId="urn:microsoft.com/office/officeart/2005/8/layout/chevron2"/>
    <dgm:cxn modelId="{F271BF35-9271-4374-A183-3CBBF1DB37EE}" type="presParOf" srcId="{613B2A43-8207-43A5-8E0D-19BC7F00E50F}" destId="{89C8536A-EA37-4311-969B-DC8B0CB822A2}" srcOrd="0" destOrd="0" presId="urn:microsoft.com/office/officeart/2005/8/layout/chevron2"/>
    <dgm:cxn modelId="{B2E33A03-2B9E-4F5E-8E35-D7CF8695A69C}" type="presParOf" srcId="{613B2A43-8207-43A5-8E0D-19BC7F00E50F}" destId="{BF9A434F-5799-4FBF-9F6D-FCDFEE588E97}" srcOrd="1" destOrd="0" presId="urn:microsoft.com/office/officeart/2005/8/layout/chevron2"/>
    <dgm:cxn modelId="{403B1D37-3323-4E45-98E9-4D168A26A281}" type="presParOf" srcId="{696E67EC-F8FF-4739-984E-89D0AC71F03D}" destId="{81DDDEA7-9F53-4DF7-88C9-5934811A97FC}" srcOrd="13" destOrd="0" presId="urn:microsoft.com/office/officeart/2005/8/layout/chevron2"/>
    <dgm:cxn modelId="{291D6251-B432-4456-A47B-330B36D81624}" type="presParOf" srcId="{696E67EC-F8FF-4739-984E-89D0AC71F03D}" destId="{0752FEC2-C292-40A9-B3B7-B83C7DABE44B}" srcOrd="14" destOrd="0" presId="urn:microsoft.com/office/officeart/2005/8/layout/chevron2"/>
    <dgm:cxn modelId="{EB707C22-034E-4D20-A4B2-86D610BCDDB4}" type="presParOf" srcId="{0752FEC2-C292-40A9-B3B7-B83C7DABE44B}" destId="{ABCD9217-5CAD-4F24-8E0B-F89880B819AD}" srcOrd="0" destOrd="0" presId="urn:microsoft.com/office/officeart/2005/8/layout/chevron2"/>
    <dgm:cxn modelId="{A0A33ABC-B116-4335-BD0C-ED4CA756BBC5}" type="presParOf" srcId="{0752FEC2-C292-40A9-B3B7-B83C7DABE44B}" destId="{59972499-4A36-4419-8323-FED6E42C8BC9}" srcOrd="1" destOrd="0" presId="urn:microsoft.com/office/officeart/2005/8/layout/chevron2"/>
    <dgm:cxn modelId="{8421FAA1-0B48-4C4B-9875-5EE2DF51488D}" type="presParOf" srcId="{696E67EC-F8FF-4739-984E-89D0AC71F03D}" destId="{02E78B36-C18E-48FD-A763-744BFA1E42D7}" srcOrd="15" destOrd="0" presId="urn:microsoft.com/office/officeart/2005/8/layout/chevron2"/>
    <dgm:cxn modelId="{4BA3E7CF-0519-4968-A83D-FD6F8E5D79A4}" type="presParOf" srcId="{696E67EC-F8FF-4739-984E-89D0AC71F03D}" destId="{AD600B2C-D59E-4A9F-9F2E-15C01EBCADCF}" srcOrd="16" destOrd="0" presId="urn:microsoft.com/office/officeart/2005/8/layout/chevron2"/>
    <dgm:cxn modelId="{2B14970A-CB1A-479D-9A85-ABC1899782FE}" type="presParOf" srcId="{AD600B2C-D59E-4A9F-9F2E-15C01EBCADCF}" destId="{2A12C4F3-E150-4819-AC33-97EF54D65575}" srcOrd="0" destOrd="0" presId="urn:microsoft.com/office/officeart/2005/8/layout/chevron2"/>
    <dgm:cxn modelId="{2C0945AA-4AC2-4FE9-B165-078470E74188}" type="presParOf" srcId="{AD600B2C-D59E-4A9F-9F2E-15C01EBCADCF}" destId="{4DC63638-4BE0-4613-BAC9-09869EE832CD}" srcOrd="1" destOrd="0" presId="urn:microsoft.com/office/officeart/2005/8/layout/chevron2"/>
    <dgm:cxn modelId="{2339E5FC-9B61-45EB-BC06-230DB5BF4AF4}" type="presParOf" srcId="{696E67EC-F8FF-4739-984E-89D0AC71F03D}" destId="{C78A98B7-38D6-4FFF-AEBF-D68128065E46}" srcOrd="17" destOrd="0" presId="urn:microsoft.com/office/officeart/2005/8/layout/chevron2"/>
    <dgm:cxn modelId="{11264F62-487A-4CC7-8D71-D678B181C947}" type="presParOf" srcId="{696E67EC-F8FF-4739-984E-89D0AC71F03D}" destId="{3FF221A8-ADD3-4642-9353-ACC15CEF5B99}" srcOrd="18" destOrd="0" presId="urn:microsoft.com/office/officeart/2005/8/layout/chevron2"/>
    <dgm:cxn modelId="{1F838703-FBBC-4749-A29B-06883C6A0F3F}" type="presParOf" srcId="{3FF221A8-ADD3-4642-9353-ACC15CEF5B99}" destId="{AD8102D0-323E-4066-B57B-81C6D5DA2C8D}" srcOrd="0" destOrd="0" presId="urn:microsoft.com/office/officeart/2005/8/layout/chevron2"/>
    <dgm:cxn modelId="{FD52D06D-FD7F-4257-898F-086AFE55C4A0}" type="presParOf" srcId="{3FF221A8-ADD3-4642-9353-ACC15CEF5B99}" destId="{A2FE5768-BDBE-4BCD-B44E-C5FA1DE3DB36}"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FFDCBB-A043-4434-803B-DB7FFA414E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F88CC14-530D-4CBE-AD24-DBDCCD88798B}">
      <dgm:prSet phldrT="[Text]" custT="1"/>
      <dgm:spPr/>
      <dgm:t>
        <a:bodyPr/>
        <a:lstStyle/>
        <a:p>
          <a:r>
            <a:rPr lang="en-US" sz="1200" dirty="0" smtClean="0"/>
            <a:t>Roads to  Resources (needed by explorers/small producers)</a:t>
          </a:r>
          <a:endParaRPr lang="en-US" sz="1200" dirty="0"/>
        </a:p>
      </dgm:t>
    </dgm:pt>
    <dgm:pt modelId="{2A8823C7-DCF1-4ADE-AB41-1A0F905147A0}" type="parTrans" cxnId="{6E060729-B059-40BA-8F26-B1F36DB4A403}">
      <dgm:prSet/>
      <dgm:spPr/>
      <dgm:t>
        <a:bodyPr/>
        <a:lstStyle/>
        <a:p>
          <a:endParaRPr lang="en-US"/>
        </a:p>
      </dgm:t>
    </dgm:pt>
    <dgm:pt modelId="{D66CDA8F-A852-4A2F-AE87-253EE995B4F6}" type="sibTrans" cxnId="{6E060729-B059-40BA-8F26-B1F36DB4A403}">
      <dgm:prSet/>
      <dgm:spPr/>
      <dgm:t>
        <a:bodyPr/>
        <a:lstStyle/>
        <a:p>
          <a:endParaRPr lang="en-US"/>
        </a:p>
      </dgm:t>
    </dgm:pt>
    <dgm:pt modelId="{9313C2D7-7BDE-4BC2-B928-4779EF142378}">
      <dgm:prSet phldrT="[Text]"/>
      <dgm:spPr/>
      <dgm:t>
        <a:bodyPr/>
        <a:lstStyle/>
        <a:p>
          <a:endParaRPr lang="en-US" dirty="0"/>
        </a:p>
      </dgm:t>
    </dgm:pt>
    <dgm:pt modelId="{7B5411D2-4F4A-46D1-B32E-1DD634ECD3AC}" type="parTrans" cxnId="{73D0F2A0-509D-483A-8EEF-E47F059D9109}">
      <dgm:prSet/>
      <dgm:spPr/>
      <dgm:t>
        <a:bodyPr/>
        <a:lstStyle/>
        <a:p>
          <a:endParaRPr lang="en-US"/>
        </a:p>
      </dgm:t>
    </dgm:pt>
    <dgm:pt modelId="{BA1F60F5-47E1-432C-906D-116A97AC6395}" type="sibTrans" cxnId="{73D0F2A0-509D-483A-8EEF-E47F059D9109}">
      <dgm:prSet/>
      <dgm:spPr/>
      <dgm:t>
        <a:bodyPr/>
        <a:lstStyle/>
        <a:p>
          <a:endParaRPr lang="en-US"/>
        </a:p>
      </dgm:t>
    </dgm:pt>
    <dgm:pt modelId="{82B4F1FA-FE85-43E7-B0C6-C73B6E3C6259}">
      <dgm:prSet phldrT="[Text]" custT="1"/>
      <dgm:spPr/>
      <dgm:t>
        <a:bodyPr/>
        <a:lstStyle/>
        <a:p>
          <a:r>
            <a:rPr lang="en-US" sz="1200" dirty="0" smtClean="0"/>
            <a:t>Big Line</a:t>
          </a:r>
          <a:endParaRPr lang="en-US" sz="1200" dirty="0"/>
        </a:p>
      </dgm:t>
    </dgm:pt>
    <dgm:pt modelId="{BD133DA2-F795-43C6-AF76-B5FA454E0222}" type="parTrans" cxnId="{8F3F5B0A-1414-4843-A49D-0DA3AC6596A7}">
      <dgm:prSet/>
      <dgm:spPr/>
      <dgm:t>
        <a:bodyPr/>
        <a:lstStyle/>
        <a:p>
          <a:endParaRPr lang="en-US"/>
        </a:p>
      </dgm:t>
    </dgm:pt>
    <dgm:pt modelId="{E87F24A7-830F-4FFE-BC9E-1ECACA6F439C}" type="sibTrans" cxnId="{8F3F5B0A-1414-4843-A49D-0DA3AC6596A7}">
      <dgm:prSet/>
      <dgm:spPr/>
      <dgm:t>
        <a:bodyPr/>
        <a:lstStyle/>
        <a:p>
          <a:endParaRPr lang="en-US"/>
        </a:p>
      </dgm:t>
    </dgm:pt>
    <dgm:pt modelId="{70018D4A-FF6C-4CE8-8D19-75791B42432D}">
      <dgm:prSet custT="1"/>
      <dgm:spPr/>
      <dgm:t>
        <a:bodyPr/>
        <a:lstStyle/>
        <a:p>
          <a:r>
            <a:rPr lang="en-US" sz="1200" dirty="0" smtClean="0"/>
            <a:t>Community Revenue Sharing</a:t>
          </a:r>
          <a:endParaRPr lang="en-US" sz="1200" dirty="0"/>
        </a:p>
      </dgm:t>
    </dgm:pt>
    <dgm:pt modelId="{CDC2C94F-9C40-43BD-95EB-252304D2D9D9}" type="parTrans" cxnId="{80C3D0B8-5D08-4DAD-A75A-CA30DD982C38}">
      <dgm:prSet/>
      <dgm:spPr/>
      <dgm:t>
        <a:bodyPr/>
        <a:lstStyle/>
        <a:p>
          <a:endParaRPr lang="en-US"/>
        </a:p>
      </dgm:t>
    </dgm:pt>
    <dgm:pt modelId="{D32B6883-0876-439D-9993-AA264A176762}" type="sibTrans" cxnId="{80C3D0B8-5D08-4DAD-A75A-CA30DD982C38}">
      <dgm:prSet/>
      <dgm:spPr/>
      <dgm:t>
        <a:bodyPr/>
        <a:lstStyle/>
        <a:p>
          <a:endParaRPr lang="en-US"/>
        </a:p>
      </dgm:t>
    </dgm:pt>
    <dgm:pt modelId="{2303C9AC-438B-47E2-9674-F4947F79F45C}">
      <dgm:prSet custT="1"/>
      <dgm:spPr/>
      <dgm:t>
        <a:bodyPr/>
        <a:lstStyle/>
        <a:p>
          <a:r>
            <a:rPr lang="en-US" sz="1200" dirty="0" smtClean="0"/>
            <a:t>Transportation Fund</a:t>
          </a:r>
          <a:endParaRPr lang="en-US" sz="1200" dirty="0"/>
        </a:p>
      </dgm:t>
    </dgm:pt>
    <dgm:pt modelId="{7D83C69E-3622-44B2-869B-E2A4B9E504E5}" type="parTrans" cxnId="{00ED4CAE-3180-49BE-B1B8-88E077DBDC6A}">
      <dgm:prSet/>
      <dgm:spPr/>
      <dgm:t>
        <a:bodyPr/>
        <a:lstStyle/>
        <a:p>
          <a:endParaRPr lang="en-US"/>
        </a:p>
      </dgm:t>
    </dgm:pt>
    <dgm:pt modelId="{3171FE6B-2A75-4384-981C-0934D3599CA8}" type="sibTrans" cxnId="{00ED4CAE-3180-49BE-B1B8-88E077DBDC6A}">
      <dgm:prSet/>
      <dgm:spPr/>
      <dgm:t>
        <a:bodyPr/>
        <a:lstStyle/>
        <a:p>
          <a:endParaRPr lang="en-US"/>
        </a:p>
      </dgm:t>
    </dgm:pt>
    <dgm:pt modelId="{494D8FFD-1E8E-49B9-9189-65DC127550A3}">
      <dgm:prSet custT="1"/>
      <dgm:spPr/>
      <dgm:t>
        <a:bodyPr/>
        <a:lstStyle/>
        <a:p>
          <a:r>
            <a:rPr lang="en-US" sz="1200" dirty="0" smtClean="0"/>
            <a:t>Bullet Line</a:t>
          </a:r>
          <a:endParaRPr lang="en-US" sz="1200" dirty="0"/>
        </a:p>
      </dgm:t>
    </dgm:pt>
    <dgm:pt modelId="{72AE9501-7A4C-4F76-8729-459E78A8240A}" type="parTrans" cxnId="{F504341C-36BC-487D-BA62-0890D75C857A}">
      <dgm:prSet/>
      <dgm:spPr/>
      <dgm:t>
        <a:bodyPr/>
        <a:lstStyle/>
        <a:p>
          <a:endParaRPr lang="en-US"/>
        </a:p>
      </dgm:t>
    </dgm:pt>
    <dgm:pt modelId="{26BE0862-B2A5-4A23-85AB-9EF77A4C8C90}" type="sibTrans" cxnId="{F504341C-36BC-487D-BA62-0890D75C857A}">
      <dgm:prSet/>
      <dgm:spPr/>
      <dgm:t>
        <a:bodyPr/>
        <a:lstStyle/>
        <a:p>
          <a:endParaRPr lang="en-US"/>
        </a:p>
      </dgm:t>
    </dgm:pt>
    <dgm:pt modelId="{031B0E5F-0466-4C1D-8C8A-17B7D24ED3B3}">
      <dgm:prSet custT="1"/>
      <dgm:spPr/>
      <dgm:t>
        <a:bodyPr/>
        <a:lstStyle/>
        <a:p>
          <a:r>
            <a:rPr lang="en-US" sz="1200" dirty="0" smtClean="0"/>
            <a:t>Susitna</a:t>
          </a:r>
          <a:endParaRPr lang="en-US" sz="1200" dirty="0"/>
        </a:p>
      </dgm:t>
    </dgm:pt>
    <dgm:pt modelId="{1B5EE829-F204-484E-8F71-532FF460E1EE}" type="parTrans" cxnId="{7872AF1E-B9C4-4CFC-A441-FEF7E03A0E91}">
      <dgm:prSet/>
      <dgm:spPr/>
      <dgm:t>
        <a:bodyPr/>
        <a:lstStyle/>
        <a:p>
          <a:endParaRPr lang="en-US"/>
        </a:p>
      </dgm:t>
    </dgm:pt>
    <dgm:pt modelId="{61547543-B975-4050-95C5-0FF94AF0597F}" type="sibTrans" cxnId="{7872AF1E-B9C4-4CFC-A441-FEF7E03A0E91}">
      <dgm:prSet/>
      <dgm:spPr/>
      <dgm:t>
        <a:bodyPr/>
        <a:lstStyle/>
        <a:p>
          <a:endParaRPr lang="en-US"/>
        </a:p>
      </dgm:t>
    </dgm:pt>
    <dgm:pt modelId="{9A883BE3-4A33-4C5A-8909-6E23A3A82528}">
      <dgm:prSet custT="1"/>
      <dgm:spPr/>
      <dgm:t>
        <a:bodyPr/>
        <a:lstStyle/>
        <a:p>
          <a:r>
            <a:rPr lang="en-US" sz="1200" dirty="0" smtClean="0"/>
            <a:t>Bethel Hydro</a:t>
          </a:r>
          <a:endParaRPr lang="en-US" sz="1200" dirty="0"/>
        </a:p>
      </dgm:t>
    </dgm:pt>
    <dgm:pt modelId="{EA60822A-2A3F-454B-A8D6-693D77BAA5A6}" type="parTrans" cxnId="{0CF705E1-CCD6-495E-A629-FB6596B6FA44}">
      <dgm:prSet/>
      <dgm:spPr/>
      <dgm:t>
        <a:bodyPr/>
        <a:lstStyle/>
        <a:p>
          <a:endParaRPr lang="en-US"/>
        </a:p>
      </dgm:t>
    </dgm:pt>
    <dgm:pt modelId="{F3FC0EFD-9FF4-488E-BC9C-D1EF721AC9DB}" type="sibTrans" cxnId="{0CF705E1-CCD6-495E-A629-FB6596B6FA44}">
      <dgm:prSet/>
      <dgm:spPr/>
      <dgm:t>
        <a:bodyPr/>
        <a:lstStyle/>
        <a:p>
          <a:endParaRPr lang="en-US"/>
        </a:p>
      </dgm:t>
    </dgm:pt>
    <dgm:pt modelId="{DD112245-80AB-430D-BFF4-BDAF4B24A2C4}">
      <dgm:prSet custT="1"/>
      <dgm:spPr/>
      <dgm:t>
        <a:bodyPr/>
        <a:lstStyle/>
        <a:p>
          <a:r>
            <a:rPr lang="en-US" sz="1200" dirty="0" smtClean="0"/>
            <a:t>Renewable Energy Fund</a:t>
          </a:r>
          <a:endParaRPr lang="en-US" sz="1200" dirty="0"/>
        </a:p>
      </dgm:t>
    </dgm:pt>
    <dgm:pt modelId="{B6A8BB98-A02C-4E74-8F3C-D26325E1C43A}" type="parTrans" cxnId="{CB8D6ABB-E25C-438B-A1BD-1ADD7B7C2948}">
      <dgm:prSet/>
      <dgm:spPr/>
      <dgm:t>
        <a:bodyPr/>
        <a:lstStyle/>
        <a:p>
          <a:endParaRPr lang="en-US"/>
        </a:p>
      </dgm:t>
    </dgm:pt>
    <dgm:pt modelId="{1DE69F08-218B-4AAD-BF15-55B3C7661D7F}" type="sibTrans" cxnId="{CB8D6ABB-E25C-438B-A1BD-1ADD7B7C2948}">
      <dgm:prSet/>
      <dgm:spPr/>
      <dgm:t>
        <a:bodyPr/>
        <a:lstStyle/>
        <a:p>
          <a:endParaRPr lang="en-US"/>
        </a:p>
      </dgm:t>
    </dgm:pt>
    <dgm:pt modelId="{A0E2BD8D-C9D4-473B-8741-B7AFCE32AFD0}">
      <dgm:prSet custT="1"/>
      <dgm:spPr/>
      <dgm:t>
        <a:bodyPr/>
        <a:lstStyle/>
        <a:p>
          <a:r>
            <a:rPr lang="en-US" sz="1200" dirty="0" smtClean="0"/>
            <a:t>Southeast Intertie</a:t>
          </a:r>
          <a:endParaRPr lang="en-US" sz="1200" dirty="0"/>
        </a:p>
      </dgm:t>
    </dgm:pt>
    <dgm:pt modelId="{6325644F-16A7-481E-B5B5-DEB1DD2052BC}" type="parTrans" cxnId="{576AC319-D6AD-408E-9D5E-3BD5FFA41985}">
      <dgm:prSet/>
      <dgm:spPr/>
      <dgm:t>
        <a:bodyPr/>
        <a:lstStyle/>
        <a:p>
          <a:endParaRPr lang="en-US"/>
        </a:p>
      </dgm:t>
    </dgm:pt>
    <dgm:pt modelId="{2E8E3F34-B2EB-431E-A33B-C4885E33CF83}" type="sibTrans" cxnId="{576AC319-D6AD-408E-9D5E-3BD5FFA41985}">
      <dgm:prSet/>
      <dgm:spPr/>
      <dgm:t>
        <a:bodyPr/>
        <a:lstStyle/>
        <a:p>
          <a:endParaRPr lang="en-US"/>
        </a:p>
      </dgm:t>
    </dgm:pt>
    <dgm:pt modelId="{434E67A7-A8CF-4E1B-AE85-D9B10803C104}" type="pres">
      <dgm:prSet presAssocID="{64FFDCBB-A043-4434-803B-DB7FFA414E2A}" presName="linear" presStyleCnt="0">
        <dgm:presLayoutVars>
          <dgm:animLvl val="lvl"/>
          <dgm:resizeHandles val="exact"/>
        </dgm:presLayoutVars>
      </dgm:prSet>
      <dgm:spPr/>
      <dgm:t>
        <a:bodyPr/>
        <a:lstStyle/>
        <a:p>
          <a:endParaRPr lang="en-US"/>
        </a:p>
      </dgm:t>
    </dgm:pt>
    <dgm:pt modelId="{8F96D9AC-B25B-47C9-9489-05CE3580C159}" type="pres">
      <dgm:prSet presAssocID="{FF88CC14-530D-4CBE-AD24-DBDCCD88798B}" presName="parentText" presStyleLbl="node1" presStyleIdx="0" presStyleCnt="9" custLinFactNeighborX="1266">
        <dgm:presLayoutVars>
          <dgm:chMax val="0"/>
          <dgm:bulletEnabled val="1"/>
        </dgm:presLayoutVars>
      </dgm:prSet>
      <dgm:spPr/>
      <dgm:t>
        <a:bodyPr/>
        <a:lstStyle/>
        <a:p>
          <a:endParaRPr lang="en-US"/>
        </a:p>
      </dgm:t>
    </dgm:pt>
    <dgm:pt modelId="{48347AE4-C500-4D80-9A4A-01FA0770C69F}" type="pres">
      <dgm:prSet presAssocID="{FF88CC14-530D-4CBE-AD24-DBDCCD88798B}" presName="childText" presStyleLbl="revTx" presStyleIdx="0" presStyleCnt="1" custFlipVert="0" custScaleY="27594">
        <dgm:presLayoutVars>
          <dgm:bulletEnabled val="1"/>
        </dgm:presLayoutVars>
      </dgm:prSet>
      <dgm:spPr/>
      <dgm:t>
        <a:bodyPr/>
        <a:lstStyle/>
        <a:p>
          <a:endParaRPr lang="en-US"/>
        </a:p>
      </dgm:t>
    </dgm:pt>
    <dgm:pt modelId="{556E1DE8-5944-4020-9ED4-A0FC13160E4A}" type="pres">
      <dgm:prSet presAssocID="{494D8FFD-1E8E-49B9-9189-65DC127550A3}" presName="parentText" presStyleLbl="node1" presStyleIdx="1" presStyleCnt="9" custLinFactNeighborX="-1266" custLinFactNeighborY="-3029">
        <dgm:presLayoutVars>
          <dgm:chMax val="0"/>
          <dgm:bulletEnabled val="1"/>
        </dgm:presLayoutVars>
      </dgm:prSet>
      <dgm:spPr/>
      <dgm:t>
        <a:bodyPr/>
        <a:lstStyle/>
        <a:p>
          <a:endParaRPr lang="en-US"/>
        </a:p>
      </dgm:t>
    </dgm:pt>
    <dgm:pt modelId="{638688EA-BC66-494E-A37C-C8F7D108708E}" type="pres">
      <dgm:prSet presAssocID="{26BE0862-B2A5-4A23-85AB-9EF77A4C8C90}" presName="spacer" presStyleCnt="0"/>
      <dgm:spPr/>
    </dgm:pt>
    <dgm:pt modelId="{115DB2B5-4396-4A9B-81FC-EAA5C7913342}" type="pres">
      <dgm:prSet presAssocID="{82B4F1FA-FE85-43E7-B0C6-C73B6E3C6259}" presName="parentText" presStyleLbl="node1" presStyleIdx="2" presStyleCnt="9">
        <dgm:presLayoutVars>
          <dgm:chMax val="0"/>
          <dgm:bulletEnabled val="1"/>
        </dgm:presLayoutVars>
      </dgm:prSet>
      <dgm:spPr/>
      <dgm:t>
        <a:bodyPr/>
        <a:lstStyle/>
        <a:p>
          <a:endParaRPr lang="en-US"/>
        </a:p>
      </dgm:t>
    </dgm:pt>
    <dgm:pt modelId="{7C2B0A4F-14BD-483A-ADF8-98E2B7A9F3FB}" type="pres">
      <dgm:prSet presAssocID="{E87F24A7-830F-4FFE-BC9E-1ECACA6F439C}" presName="spacer" presStyleCnt="0"/>
      <dgm:spPr/>
    </dgm:pt>
    <dgm:pt modelId="{B33AE3C8-3097-488E-BA63-7531008DE613}" type="pres">
      <dgm:prSet presAssocID="{70018D4A-FF6C-4CE8-8D19-75791B42432D}" presName="parentText" presStyleLbl="node1" presStyleIdx="3" presStyleCnt="9">
        <dgm:presLayoutVars>
          <dgm:chMax val="0"/>
          <dgm:bulletEnabled val="1"/>
        </dgm:presLayoutVars>
      </dgm:prSet>
      <dgm:spPr/>
      <dgm:t>
        <a:bodyPr/>
        <a:lstStyle/>
        <a:p>
          <a:endParaRPr lang="en-US"/>
        </a:p>
      </dgm:t>
    </dgm:pt>
    <dgm:pt modelId="{35381454-2D34-4DFE-A1A8-76FDBBFEFF93}" type="pres">
      <dgm:prSet presAssocID="{D32B6883-0876-439D-9993-AA264A176762}" presName="spacer" presStyleCnt="0"/>
      <dgm:spPr/>
    </dgm:pt>
    <dgm:pt modelId="{33EB0173-7487-492B-84F9-3EA8C17C9E79}" type="pres">
      <dgm:prSet presAssocID="{2303C9AC-438B-47E2-9674-F4947F79F45C}" presName="parentText" presStyleLbl="node1" presStyleIdx="4" presStyleCnt="9">
        <dgm:presLayoutVars>
          <dgm:chMax val="0"/>
          <dgm:bulletEnabled val="1"/>
        </dgm:presLayoutVars>
      </dgm:prSet>
      <dgm:spPr/>
      <dgm:t>
        <a:bodyPr/>
        <a:lstStyle/>
        <a:p>
          <a:endParaRPr lang="en-US"/>
        </a:p>
      </dgm:t>
    </dgm:pt>
    <dgm:pt modelId="{846DA504-9F96-4BA3-B32C-1FBF0531F1DC}" type="pres">
      <dgm:prSet presAssocID="{3171FE6B-2A75-4384-981C-0934D3599CA8}" presName="spacer" presStyleCnt="0"/>
      <dgm:spPr/>
    </dgm:pt>
    <dgm:pt modelId="{BBE4602F-441B-4314-BA65-7F08A84822C5}" type="pres">
      <dgm:prSet presAssocID="{031B0E5F-0466-4C1D-8C8A-17B7D24ED3B3}" presName="parentText" presStyleLbl="node1" presStyleIdx="5" presStyleCnt="9" custLinFactNeighborY="39420">
        <dgm:presLayoutVars>
          <dgm:chMax val="0"/>
          <dgm:bulletEnabled val="1"/>
        </dgm:presLayoutVars>
      </dgm:prSet>
      <dgm:spPr/>
      <dgm:t>
        <a:bodyPr/>
        <a:lstStyle/>
        <a:p>
          <a:endParaRPr lang="en-US"/>
        </a:p>
      </dgm:t>
    </dgm:pt>
    <dgm:pt modelId="{680B88F6-A05C-4BDD-8584-DF113C118F58}" type="pres">
      <dgm:prSet presAssocID="{61547543-B975-4050-95C5-0FF94AF0597F}" presName="spacer" presStyleCnt="0"/>
      <dgm:spPr/>
    </dgm:pt>
    <dgm:pt modelId="{E6D8E395-157A-49BF-93BE-D98DFFC2A246}" type="pres">
      <dgm:prSet presAssocID="{9A883BE3-4A33-4C5A-8909-6E23A3A82528}" presName="parentText" presStyleLbl="node1" presStyleIdx="6" presStyleCnt="9">
        <dgm:presLayoutVars>
          <dgm:chMax val="0"/>
          <dgm:bulletEnabled val="1"/>
        </dgm:presLayoutVars>
      </dgm:prSet>
      <dgm:spPr/>
      <dgm:t>
        <a:bodyPr/>
        <a:lstStyle/>
        <a:p>
          <a:endParaRPr lang="en-US"/>
        </a:p>
      </dgm:t>
    </dgm:pt>
    <dgm:pt modelId="{FC94C648-1AE8-45F4-94EA-0C4ACC6322EB}" type="pres">
      <dgm:prSet presAssocID="{F3FC0EFD-9FF4-488E-BC9C-D1EF721AC9DB}" presName="spacer" presStyleCnt="0"/>
      <dgm:spPr/>
    </dgm:pt>
    <dgm:pt modelId="{98A60CA4-7F97-465C-8065-62C8CC60BFEE}" type="pres">
      <dgm:prSet presAssocID="{DD112245-80AB-430D-BFF4-BDAF4B24A2C4}" presName="parentText" presStyleLbl="node1" presStyleIdx="7" presStyleCnt="9" custLinFactY="-1401" custLinFactNeighborY="-100000">
        <dgm:presLayoutVars>
          <dgm:chMax val="0"/>
          <dgm:bulletEnabled val="1"/>
        </dgm:presLayoutVars>
      </dgm:prSet>
      <dgm:spPr/>
      <dgm:t>
        <a:bodyPr/>
        <a:lstStyle/>
        <a:p>
          <a:endParaRPr lang="en-US"/>
        </a:p>
      </dgm:t>
    </dgm:pt>
    <dgm:pt modelId="{94AC8CDE-C173-4871-B594-4E41462446EA}" type="pres">
      <dgm:prSet presAssocID="{1DE69F08-218B-4AAD-BF15-55B3C7661D7F}" presName="spacer" presStyleCnt="0"/>
      <dgm:spPr/>
    </dgm:pt>
    <dgm:pt modelId="{F32DD026-BCDC-42EF-87A5-009F705958D9}" type="pres">
      <dgm:prSet presAssocID="{A0E2BD8D-C9D4-473B-8741-B7AFCE32AFD0}" presName="parentText" presStyleLbl="node1" presStyleIdx="8" presStyleCnt="9">
        <dgm:presLayoutVars>
          <dgm:chMax val="0"/>
          <dgm:bulletEnabled val="1"/>
        </dgm:presLayoutVars>
      </dgm:prSet>
      <dgm:spPr/>
      <dgm:t>
        <a:bodyPr/>
        <a:lstStyle/>
        <a:p>
          <a:endParaRPr lang="en-US"/>
        </a:p>
      </dgm:t>
    </dgm:pt>
  </dgm:ptLst>
  <dgm:cxnLst>
    <dgm:cxn modelId="{6A42B3CD-CF11-4922-A168-F663F9BA3DD3}" type="presOf" srcId="{9313C2D7-7BDE-4BC2-B928-4779EF142378}" destId="{48347AE4-C500-4D80-9A4A-01FA0770C69F}" srcOrd="0" destOrd="0" presId="urn:microsoft.com/office/officeart/2005/8/layout/vList2"/>
    <dgm:cxn modelId="{B186DF73-C1CE-408F-BD7B-C7FF915C1B77}" type="presOf" srcId="{9A883BE3-4A33-4C5A-8909-6E23A3A82528}" destId="{E6D8E395-157A-49BF-93BE-D98DFFC2A246}" srcOrd="0" destOrd="0" presId="urn:microsoft.com/office/officeart/2005/8/layout/vList2"/>
    <dgm:cxn modelId="{73D0F2A0-509D-483A-8EEF-E47F059D9109}" srcId="{FF88CC14-530D-4CBE-AD24-DBDCCD88798B}" destId="{9313C2D7-7BDE-4BC2-B928-4779EF142378}" srcOrd="0" destOrd="0" parTransId="{7B5411D2-4F4A-46D1-B32E-1DD634ECD3AC}" sibTransId="{BA1F60F5-47E1-432C-906D-116A97AC6395}"/>
    <dgm:cxn modelId="{6E060729-B059-40BA-8F26-B1F36DB4A403}" srcId="{64FFDCBB-A043-4434-803B-DB7FFA414E2A}" destId="{FF88CC14-530D-4CBE-AD24-DBDCCD88798B}" srcOrd="0" destOrd="0" parTransId="{2A8823C7-DCF1-4ADE-AB41-1A0F905147A0}" sibTransId="{D66CDA8F-A852-4A2F-AE87-253EE995B4F6}"/>
    <dgm:cxn modelId="{7872AF1E-B9C4-4CFC-A441-FEF7E03A0E91}" srcId="{64FFDCBB-A043-4434-803B-DB7FFA414E2A}" destId="{031B0E5F-0466-4C1D-8C8A-17B7D24ED3B3}" srcOrd="5" destOrd="0" parTransId="{1B5EE829-F204-484E-8F71-532FF460E1EE}" sibTransId="{61547543-B975-4050-95C5-0FF94AF0597F}"/>
    <dgm:cxn modelId="{DF4FC475-2FD9-448E-A675-BA84525F52E4}" type="presOf" srcId="{DD112245-80AB-430D-BFF4-BDAF4B24A2C4}" destId="{98A60CA4-7F97-465C-8065-62C8CC60BFEE}" srcOrd="0" destOrd="0" presId="urn:microsoft.com/office/officeart/2005/8/layout/vList2"/>
    <dgm:cxn modelId="{41D95AF0-9019-4840-934D-DE73D5E02394}" type="presOf" srcId="{82B4F1FA-FE85-43E7-B0C6-C73B6E3C6259}" destId="{115DB2B5-4396-4A9B-81FC-EAA5C7913342}" srcOrd="0" destOrd="0" presId="urn:microsoft.com/office/officeart/2005/8/layout/vList2"/>
    <dgm:cxn modelId="{5D455B96-4966-4DEE-8D96-B0F1F0A78957}" type="presOf" srcId="{64FFDCBB-A043-4434-803B-DB7FFA414E2A}" destId="{434E67A7-A8CF-4E1B-AE85-D9B10803C104}" srcOrd="0" destOrd="0" presId="urn:microsoft.com/office/officeart/2005/8/layout/vList2"/>
    <dgm:cxn modelId="{6765B001-FE41-469D-BABF-1B5499595553}" type="presOf" srcId="{A0E2BD8D-C9D4-473B-8741-B7AFCE32AFD0}" destId="{F32DD026-BCDC-42EF-87A5-009F705958D9}" srcOrd="0" destOrd="0" presId="urn:microsoft.com/office/officeart/2005/8/layout/vList2"/>
    <dgm:cxn modelId="{CB8D6ABB-E25C-438B-A1BD-1ADD7B7C2948}" srcId="{64FFDCBB-A043-4434-803B-DB7FFA414E2A}" destId="{DD112245-80AB-430D-BFF4-BDAF4B24A2C4}" srcOrd="7" destOrd="0" parTransId="{B6A8BB98-A02C-4E74-8F3C-D26325E1C43A}" sibTransId="{1DE69F08-218B-4AAD-BF15-55B3C7661D7F}"/>
    <dgm:cxn modelId="{13E3DEDC-E053-4BF1-8259-76C06406CFC3}" type="presOf" srcId="{FF88CC14-530D-4CBE-AD24-DBDCCD88798B}" destId="{8F96D9AC-B25B-47C9-9489-05CE3580C159}" srcOrd="0" destOrd="0" presId="urn:microsoft.com/office/officeart/2005/8/layout/vList2"/>
    <dgm:cxn modelId="{576AC319-D6AD-408E-9D5E-3BD5FFA41985}" srcId="{64FFDCBB-A043-4434-803B-DB7FFA414E2A}" destId="{A0E2BD8D-C9D4-473B-8741-B7AFCE32AFD0}" srcOrd="8" destOrd="0" parTransId="{6325644F-16A7-481E-B5B5-DEB1DD2052BC}" sibTransId="{2E8E3F34-B2EB-431E-A33B-C4885E33CF83}"/>
    <dgm:cxn modelId="{F504341C-36BC-487D-BA62-0890D75C857A}" srcId="{64FFDCBB-A043-4434-803B-DB7FFA414E2A}" destId="{494D8FFD-1E8E-49B9-9189-65DC127550A3}" srcOrd="1" destOrd="0" parTransId="{72AE9501-7A4C-4F76-8729-459E78A8240A}" sibTransId="{26BE0862-B2A5-4A23-85AB-9EF77A4C8C90}"/>
    <dgm:cxn modelId="{1C18A2C4-49CB-4B80-B9CC-817792CA7265}" type="presOf" srcId="{70018D4A-FF6C-4CE8-8D19-75791B42432D}" destId="{B33AE3C8-3097-488E-BA63-7531008DE613}" srcOrd="0" destOrd="0" presId="urn:microsoft.com/office/officeart/2005/8/layout/vList2"/>
    <dgm:cxn modelId="{80C3D0B8-5D08-4DAD-A75A-CA30DD982C38}" srcId="{64FFDCBB-A043-4434-803B-DB7FFA414E2A}" destId="{70018D4A-FF6C-4CE8-8D19-75791B42432D}" srcOrd="3" destOrd="0" parTransId="{CDC2C94F-9C40-43BD-95EB-252304D2D9D9}" sibTransId="{D32B6883-0876-439D-9993-AA264A176762}"/>
    <dgm:cxn modelId="{0CF705E1-CCD6-495E-A629-FB6596B6FA44}" srcId="{64FFDCBB-A043-4434-803B-DB7FFA414E2A}" destId="{9A883BE3-4A33-4C5A-8909-6E23A3A82528}" srcOrd="6" destOrd="0" parTransId="{EA60822A-2A3F-454B-A8D6-693D77BAA5A6}" sibTransId="{F3FC0EFD-9FF4-488E-BC9C-D1EF721AC9DB}"/>
    <dgm:cxn modelId="{00ED4CAE-3180-49BE-B1B8-88E077DBDC6A}" srcId="{64FFDCBB-A043-4434-803B-DB7FFA414E2A}" destId="{2303C9AC-438B-47E2-9674-F4947F79F45C}" srcOrd="4" destOrd="0" parTransId="{7D83C69E-3622-44B2-869B-E2A4B9E504E5}" sibTransId="{3171FE6B-2A75-4384-981C-0934D3599CA8}"/>
    <dgm:cxn modelId="{8F3F5B0A-1414-4843-A49D-0DA3AC6596A7}" srcId="{64FFDCBB-A043-4434-803B-DB7FFA414E2A}" destId="{82B4F1FA-FE85-43E7-B0C6-C73B6E3C6259}" srcOrd="2" destOrd="0" parTransId="{BD133DA2-F795-43C6-AF76-B5FA454E0222}" sibTransId="{E87F24A7-830F-4FFE-BC9E-1ECACA6F439C}"/>
    <dgm:cxn modelId="{1B388BF3-E21A-4827-9A87-AB053165BD28}" type="presOf" srcId="{031B0E5F-0466-4C1D-8C8A-17B7D24ED3B3}" destId="{BBE4602F-441B-4314-BA65-7F08A84822C5}" srcOrd="0" destOrd="0" presId="urn:microsoft.com/office/officeart/2005/8/layout/vList2"/>
    <dgm:cxn modelId="{238A8E56-4CD2-447F-9994-1E2A7254781E}" type="presOf" srcId="{2303C9AC-438B-47E2-9674-F4947F79F45C}" destId="{33EB0173-7487-492B-84F9-3EA8C17C9E79}" srcOrd="0" destOrd="0" presId="urn:microsoft.com/office/officeart/2005/8/layout/vList2"/>
    <dgm:cxn modelId="{F7ADE2E2-AF03-4C68-AB39-7671166AA617}" type="presOf" srcId="{494D8FFD-1E8E-49B9-9189-65DC127550A3}" destId="{556E1DE8-5944-4020-9ED4-A0FC13160E4A}" srcOrd="0" destOrd="0" presId="urn:microsoft.com/office/officeart/2005/8/layout/vList2"/>
    <dgm:cxn modelId="{C62CCAB6-3667-4E8F-84FD-37A509A2F13C}" type="presParOf" srcId="{434E67A7-A8CF-4E1B-AE85-D9B10803C104}" destId="{8F96D9AC-B25B-47C9-9489-05CE3580C159}" srcOrd="0" destOrd="0" presId="urn:microsoft.com/office/officeart/2005/8/layout/vList2"/>
    <dgm:cxn modelId="{FB13276D-B9A4-412F-AFC4-DA7274F80F3D}" type="presParOf" srcId="{434E67A7-A8CF-4E1B-AE85-D9B10803C104}" destId="{48347AE4-C500-4D80-9A4A-01FA0770C69F}" srcOrd="1" destOrd="0" presId="urn:microsoft.com/office/officeart/2005/8/layout/vList2"/>
    <dgm:cxn modelId="{57F9C33F-1DFF-40F6-80BC-225D17D2CF02}" type="presParOf" srcId="{434E67A7-A8CF-4E1B-AE85-D9B10803C104}" destId="{556E1DE8-5944-4020-9ED4-A0FC13160E4A}" srcOrd="2" destOrd="0" presId="urn:microsoft.com/office/officeart/2005/8/layout/vList2"/>
    <dgm:cxn modelId="{CDF287CC-292F-4074-8E36-C6F6E3502EF9}" type="presParOf" srcId="{434E67A7-A8CF-4E1B-AE85-D9B10803C104}" destId="{638688EA-BC66-494E-A37C-C8F7D108708E}" srcOrd="3" destOrd="0" presId="urn:microsoft.com/office/officeart/2005/8/layout/vList2"/>
    <dgm:cxn modelId="{AECEA790-07EB-496B-B7F7-A939495B913E}" type="presParOf" srcId="{434E67A7-A8CF-4E1B-AE85-D9B10803C104}" destId="{115DB2B5-4396-4A9B-81FC-EAA5C7913342}" srcOrd="4" destOrd="0" presId="urn:microsoft.com/office/officeart/2005/8/layout/vList2"/>
    <dgm:cxn modelId="{C2D39F04-9C76-473F-82C2-5917B00E9041}" type="presParOf" srcId="{434E67A7-A8CF-4E1B-AE85-D9B10803C104}" destId="{7C2B0A4F-14BD-483A-ADF8-98E2B7A9F3FB}" srcOrd="5" destOrd="0" presId="urn:microsoft.com/office/officeart/2005/8/layout/vList2"/>
    <dgm:cxn modelId="{EBBA122F-A24C-4179-96F8-30950AA69792}" type="presParOf" srcId="{434E67A7-A8CF-4E1B-AE85-D9B10803C104}" destId="{B33AE3C8-3097-488E-BA63-7531008DE613}" srcOrd="6" destOrd="0" presId="urn:microsoft.com/office/officeart/2005/8/layout/vList2"/>
    <dgm:cxn modelId="{2E7A6962-0B7C-47BB-B6E6-D4FDF953C431}" type="presParOf" srcId="{434E67A7-A8CF-4E1B-AE85-D9B10803C104}" destId="{35381454-2D34-4DFE-A1A8-76FDBBFEFF93}" srcOrd="7" destOrd="0" presId="urn:microsoft.com/office/officeart/2005/8/layout/vList2"/>
    <dgm:cxn modelId="{502FDBED-CDAA-4703-B809-2B21D04E0714}" type="presParOf" srcId="{434E67A7-A8CF-4E1B-AE85-D9B10803C104}" destId="{33EB0173-7487-492B-84F9-3EA8C17C9E79}" srcOrd="8" destOrd="0" presId="urn:microsoft.com/office/officeart/2005/8/layout/vList2"/>
    <dgm:cxn modelId="{60520B83-76F8-4435-B15F-A0B2E22F2F57}" type="presParOf" srcId="{434E67A7-A8CF-4E1B-AE85-D9B10803C104}" destId="{846DA504-9F96-4BA3-B32C-1FBF0531F1DC}" srcOrd="9" destOrd="0" presId="urn:microsoft.com/office/officeart/2005/8/layout/vList2"/>
    <dgm:cxn modelId="{0A836BB5-22D8-4E87-A5A2-5F5209038D46}" type="presParOf" srcId="{434E67A7-A8CF-4E1B-AE85-D9B10803C104}" destId="{BBE4602F-441B-4314-BA65-7F08A84822C5}" srcOrd="10" destOrd="0" presId="urn:microsoft.com/office/officeart/2005/8/layout/vList2"/>
    <dgm:cxn modelId="{09F0DD94-F908-4E0C-9E4C-6D594528A49F}" type="presParOf" srcId="{434E67A7-A8CF-4E1B-AE85-D9B10803C104}" destId="{680B88F6-A05C-4BDD-8584-DF113C118F58}" srcOrd="11" destOrd="0" presId="urn:microsoft.com/office/officeart/2005/8/layout/vList2"/>
    <dgm:cxn modelId="{31505792-A33A-4FC9-8935-7FF076189C8E}" type="presParOf" srcId="{434E67A7-A8CF-4E1B-AE85-D9B10803C104}" destId="{E6D8E395-157A-49BF-93BE-D98DFFC2A246}" srcOrd="12" destOrd="0" presId="urn:microsoft.com/office/officeart/2005/8/layout/vList2"/>
    <dgm:cxn modelId="{2646ECDE-E9B6-4D17-ABB2-AD5C7E7A8B0C}" type="presParOf" srcId="{434E67A7-A8CF-4E1B-AE85-D9B10803C104}" destId="{FC94C648-1AE8-45F4-94EA-0C4ACC6322EB}" srcOrd="13" destOrd="0" presId="urn:microsoft.com/office/officeart/2005/8/layout/vList2"/>
    <dgm:cxn modelId="{B3E1600C-ADB6-4F7B-A25C-DDB6F8EE21C9}" type="presParOf" srcId="{434E67A7-A8CF-4E1B-AE85-D9B10803C104}" destId="{98A60CA4-7F97-465C-8065-62C8CC60BFEE}" srcOrd="14" destOrd="0" presId="urn:microsoft.com/office/officeart/2005/8/layout/vList2"/>
    <dgm:cxn modelId="{7A5B7F7B-AE91-4112-A8AE-6E5458BDEDC7}" type="presParOf" srcId="{434E67A7-A8CF-4E1B-AE85-D9B10803C104}" destId="{94AC8CDE-C173-4871-B594-4E41462446EA}" srcOrd="15" destOrd="0" presId="urn:microsoft.com/office/officeart/2005/8/layout/vList2"/>
    <dgm:cxn modelId="{0A3A9673-668E-48F6-9D25-79AF7ACBE4BA}" type="presParOf" srcId="{434E67A7-A8CF-4E1B-AE85-D9B10803C104}" destId="{F32DD026-BCDC-42EF-87A5-009F705958D9}" srcOrd="16"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11D868-7A93-4981-8581-15E07828648F}">
      <dsp:nvSpPr>
        <dsp:cNvPr id="0" name=""/>
        <dsp:cNvSpPr/>
      </dsp:nvSpPr>
      <dsp:spPr>
        <a:xfrm rot="5400000">
          <a:off x="-102166" y="104829"/>
          <a:ext cx="681111" cy="47677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FY 01</a:t>
          </a:r>
          <a:endParaRPr lang="en-US" sz="1000" kern="1200" dirty="0"/>
        </a:p>
      </dsp:txBody>
      <dsp:txXfrm rot="5400000">
        <a:off x="-102166" y="104829"/>
        <a:ext cx="681111" cy="476778"/>
      </dsp:txXfrm>
    </dsp:sp>
    <dsp:sp modelId="{2A8241F5-26D0-4319-BE7C-F512FDC7D0B0}">
      <dsp:nvSpPr>
        <dsp:cNvPr id="0" name=""/>
        <dsp:cNvSpPr/>
      </dsp:nvSpPr>
      <dsp:spPr>
        <a:xfrm rot="5400000">
          <a:off x="1045727" y="-566472"/>
          <a:ext cx="442722" cy="158062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$183</a:t>
          </a:r>
          <a:endParaRPr lang="en-US" sz="1600" kern="1200" dirty="0"/>
        </a:p>
      </dsp:txBody>
      <dsp:txXfrm rot="5400000">
        <a:off x="1045727" y="-566472"/>
        <a:ext cx="442722" cy="1580621"/>
      </dsp:txXfrm>
    </dsp:sp>
    <dsp:sp modelId="{5B944FB3-CB15-4FC8-B1BC-2A70FA0634B6}">
      <dsp:nvSpPr>
        <dsp:cNvPr id="0" name=""/>
        <dsp:cNvSpPr/>
      </dsp:nvSpPr>
      <dsp:spPr>
        <a:xfrm rot="5400000">
          <a:off x="-102166" y="612991"/>
          <a:ext cx="681111" cy="47677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  FY 02	</a:t>
          </a:r>
          <a:endParaRPr lang="en-US" sz="1000" kern="1200" dirty="0"/>
        </a:p>
      </dsp:txBody>
      <dsp:txXfrm rot="5400000">
        <a:off x="-102166" y="612991"/>
        <a:ext cx="681111" cy="476778"/>
      </dsp:txXfrm>
    </dsp:sp>
    <dsp:sp modelId="{4823D36B-DC4C-43C7-86FB-9873B6DF64F9}">
      <dsp:nvSpPr>
        <dsp:cNvPr id="0" name=""/>
        <dsp:cNvSpPr/>
      </dsp:nvSpPr>
      <dsp:spPr>
        <a:xfrm rot="5400000">
          <a:off x="1045727" y="-32957"/>
          <a:ext cx="442722" cy="158062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$288</a:t>
          </a:r>
          <a:endParaRPr lang="en-US" sz="1600" kern="1200" dirty="0"/>
        </a:p>
      </dsp:txBody>
      <dsp:txXfrm rot="5400000">
        <a:off x="1045727" y="-32957"/>
        <a:ext cx="442722" cy="1580621"/>
      </dsp:txXfrm>
    </dsp:sp>
    <dsp:sp modelId="{1C841950-C673-4930-B6B0-8FA4D8EE9243}">
      <dsp:nvSpPr>
        <dsp:cNvPr id="0" name=""/>
        <dsp:cNvSpPr/>
      </dsp:nvSpPr>
      <dsp:spPr>
        <a:xfrm rot="5400000">
          <a:off x="-102166" y="1171488"/>
          <a:ext cx="681111" cy="47677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FY 03</a:t>
          </a:r>
          <a:endParaRPr lang="en-US" sz="1000" kern="1200" dirty="0"/>
        </a:p>
      </dsp:txBody>
      <dsp:txXfrm rot="5400000">
        <a:off x="-102166" y="1171488"/>
        <a:ext cx="681111" cy="476778"/>
      </dsp:txXfrm>
    </dsp:sp>
    <dsp:sp modelId="{5DCCB6C8-9138-4167-9D43-0E66A5568AE9}">
      <dsp:nvSpPr>
        <dsp:cNvPr id="0" name=""/>
        <dsp:cNvSpPr/>
      </dsp:nvSpPr>
      <dsp:spPr>
        <a:xfrm rot="5400000">
          <a:off x="1045727" y="500371"/>
          <a:ext cx="442722" cy="158062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$240		</a:t>
          </a:r>
          <a:endParaRPr lang="en-US" sz="1600" kern="1200" dirty="0"/>
        </a:p>
      </dsp:txBody>
      <dsp:txXfrm rot="5400000">
        <a:off x="1045727" y="500371"/>
        <a:ext cx="442722" cy="1580621"/>
      </dsp:txXfrm>
    </dsp:sp>
    <dsp:sp modelId="{3B062E4A-0EFD-4FAD-B79F-BD8F54507DBE}">
      <dsp:nvSpPr>
        <dsp:cNvPr id="0" name=""/>
        <dsp:cNvSpPr/>
      </dsp:nvSpPr>
      <dsp:spPr>
        <a:xfrm rot="5400000">
          <a:off x="-102166" y="1701493"/>
          <a:ext cx="681111" cy="47677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FY 04</a:t>
          </a:r>
          <a:endParaRPr lang="en-US" sz="1000" kern="1200" dirty="0"/>
        </a:p>
      </dsp:txBody>
      <dsp:txXfrm rot="5400000">
        <a:off x="-102166" y="1701493"/>
        <a:ext cx="681111" cy="476778"/>
      </dsp:txXfrm>
    </dsp:sp>
    <dsp:sp modelId="{721447DD-159D-48C4-AAA2-C3D52BBF1234}">
      <dsp:nvSpPr>
        <dsp:cNvPr id="0" name=""/>
        <dsp:cNvSpPr/>
      </dsp:nvSpPr>
      <dsp:spPr>
        <a:xfrm rot="5400000">
          <a:off x="1045727" y="1033700"/>
          <a:ext cx="442722" cy="158062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$204</a:t>
          </a:r>
          <a:endParaRPr lang="en-US" sz="1600" kern="1200" dirty="0"/>
        </a:p>
      </dsp:txBody>
      <dsp:txXfrm rot="5400000">
        <a:off x="1045727" y="1033700"/>
        <a:ext cx="442722" cy="1580621"/>
      </dsp:txXfrm>
    </dsp:sp>
    <dsp:sp modelId="{43E7265A-10F5-44D5-B9EF-27353012FE5B}">
      <dsp:nvSpPr>
        <dsp:cNvPr id="0" name=""/>
        <dsp:cNvSpPr/>
      </dsp:nvSpPr>
      <dsp:spPr>
        <a:xfrm rot="5400000">
          <a:off x="-102166" y="2238146"/>
          <a:ext cx="681111" cy="47677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FY 05</a:t>
          </a:r>
          <a:endParaRPr lang="en-US" sz="1000" kern="1200" dirty="0"/>
        </a:p>
      </dsp:txBody>
      <dsp:txXfrm rot="5400000">
        <a:off x="-102166" y="2238146"/>
        <a:ext cx="681111" cy="476778"/>
      </dsp:txXfrm>
    </dsp:sp>
    <dsp:sp modelId="{4EDC64C0-B718-48EB-845F-65BEB2327042}">
      <dsp:nvSpPr>
        <dsp:cNvPr id="0" name=""/>
        <dsp:cNvSpPr/>
      </dsp:nvSpPr>
      <dsp:spPr>
        <a:xfrm rot="5400000">
          <a:off x="1045727" y="1567030"/>
          <a:ext cx="442722" cy="158062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$281</a:t>
          </a:r>
          <a:endParaRPr lang="en-US" sz="1600" kern="1200" dirty="0"/>
        </a:p>
      </dsp:txBody>
      <dsp:txXfrm rot="5400000">
        <a:off x="1045727" y="1567030"/>
        <a:ext cx="442722" cy="1580621"/>
      </dsp:txXfrm>
    </dsp:sp>
    <dsp:sp modelId="{1AEB8C98-FE4E-44D7-9F70-739ED292BFEB}">
      <dsp:nvSpPr>
        <dsp:cNvPr id="0" name=""/>
        <dsp:cNvSpPr/>
      </dsp:nvSpPr>
      <dsp:spPr>
        <a:xfrm rot="5400000">
          <a:off x="-102166" y="2771475"/>
          <a:ext cx="681111" cy="47677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FY 06</a:t>
          </a:r>
          <a:endParaRPr lang="en-US" sz="1000" kern="1200" dirty="0"/>
        </a:p>
      </dsp:txBody>
      <dsp:txXfrm rot="5400000">
        <a:off x="-102166" y="2771475"/>
        <a:ext cx="681111" cy="476778"/>
      </dsp:txXfrm>
    </dsp:sp>
    <dsp:sp modelId="{8DF898E9-7DF4-4D99-80C8-2BC7E1248DA5}">
      <dsp:nvSpPr>
        <dsp:cNvPr id="0" name=""/>
        <dsp:cNvSpPr/>
      </dsp:nvSpPr>
      <dsp:spPr>
        <a:xfrm rot="5400000">
          <a:off x="1045727" y="2100359"/>
          <a:ext cx="442722" cy="158062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$520	</a:t>
          </a:r>
          <a:endParaRPr lang="en-US" sz="1600" kern="1200" dirty="0"/>
        </a:p>
      </dsp:txBody>
      <dsp:txXfrm rot="5400000">
        <a:off x="1045727" y="2100359"/>
        <a:ext cx="442722" cy="1580621"/>
      </dsp:txXfrm>
    </dsp:sp>
    <dsp:sp modelId="{89C8536A-EA37-4311-969B-DC8B0CB822A2}">
      <dsp:nvSpPr>
        <dsp:cNvPr id="0" name=""/>
        <dsp:cNvSpPr/>
      </dsp:nvSpPr>
      <dsp:spPr>
        <a:xfrm rot="5400000">
          <a:off x="-102166" y="3304804"/>
          <a:ext cx="681111" cy="47677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FY 07</a:t>
          </a:r>
          <a:endParaRPr lang="en-US" sz="1000" kern="1200" dirty="0"/>
        </a:p>
      </dsp:txBody>
      <dsp:txXfrm rot="5400000">
        <a:off x="-102166" y="3304804"/>
        <a:ext cx="681111" cy="476778"/>
      </dsp:txXfrm>
    </dsp:sp>
    <dsp:sp modelId="{BF9A434F-5799-4FBF-9F6D-FCDFEE588E97}">
      <dsp:nvSpPr>
        <dsp:cNvPr id="0" name=""/>
        <dsp:cNvSpPr/>
      </dsp:nvSpPr>
      <dsp:spPr>
        <a:xfrm rot="5400000">
          <a:off x="1045727" y="2633688"/>
          <a:ext cx="442722" cy="158062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$1,052	</a:t>
          </a:r>
          <a:endParaRPr lang="en-US" sz="1600" kern="1200" dirty="0"/>
        </a:p>
      </dsp:txBody>
      <dsp:txXfrm rot="5400000">
        <a:off x="1045727" y="2633688"/>
        <a:ext cx="442722" cy="1580621"/>
      </dsp:txXfrm>
    </dsp:sp>
    <dsp:sp modelId="{ABCD9217-5CAD-4F24-8E0B-F89880B819AD}">
      <dsp:nvSpPr>
        <dsp:cNvPr id="0" name=""/>
        <dsp:cNvSpPr/>
      </dsp:nvSpPr>
      <dsp:spPr>
        <a:xfrm rot="5400000">
          <a:off x="-102166" y="3838133"/>
          <a:ext cx="681111" cy="47677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FY 08</a:t>
          </a:r>
          <a:endParaRPr lang="en-US" sz="1000" kern="1200" dirty="0"/>
        </a:p>
      </dsp:txBody>
      <dsp:txXfrm rot="5400000">
        <a:off x="-102166" y="3838133"/>
        <a:ext cx="681111" cy="476778"/>
      </dsp:txXfrm>
    </dsp:sp>
    <dsp:sp modelId="{59972499-4A36-4419-8323-FED6E42C8BC9}">
      <dsp:nvSpPr>
        <dsp:cNvPr id="0" name=""/>
        <dsp:cNvSpPr/>
      </dsp:nvSpPr>
      <dsp:spPr>
        <a:xfrm rot="5400000">
          <a:off x="1045727" y="3167017"/>
          <a:ext cx="442722" cy="158062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$1,393</a:t>
          </a:r>
          <a:endParaRPr lang="en-US" sz="1600" kern="1200" dirty="0"/>
        </a:p>
      </dsp:txBody>
      <dsp:txXfrm rot="5400000">
        <a:off x="1045727" y="3167017"/>
        <a:ext cx="442722" cy="1580621"/>
      </dsp:txXfrm>
    </dsp:sp>
    <dsp:sp modelId="{2A12C4F3-E150-4819-AC33-97EF54D65575}">
      <dsp:nvSpPr>
        <dsp:cNvPr id="0" name=""/>
        <dsp:cNvSpPr/>
      </dsp:nvSpPr>
      <dsp:spPr>
        <a:xfrm rot="5400000">
          <a:off x="-102166" y="4371462"/>
          <a:ext cx="681111" cy="47677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FY 09</a:t>
          </a:r>
          <a:endParaRPr lang="en-US" sz="1000" kern="1200" dirty="0"/>
        </a:p>
      </dsp:txBody>
      <dsp:txXfrm rot="5400000">
        <a:off x="-102166" y="4371462"/>
        <a:ext cx="681111" cy="476778"/>
      </dsp:txXfrm>
    </dsp:sp>
    <dsp:sp modelId="{4DC63638-4BE0-4613-BAC9-09869EE832CD}">
      <dsp:nvSpPr>
        <dsp:cNvPr id="0" name=""/>
        <dsp:cNvSpPr/>
      </dsp:nvSpPr>
      <dsp:spPr>
        <a:xfrm rot="5400000">
          <a:off x="1045727" y="3700346"/>
          <a:ext cx="442722" cy="158062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$1,082</a:t>
          </a:r>
          <a:endParaRPr lang="en-US" sz="1600" kern="1200" dirty="0"/>
        </a:p>
      </dsp:txBody>
      <dsp:txXfrm rot="5400000">
        <a:off x="1045727" y="3700346"/>
        <a:ext cx="442722" cy="1580621"/>
      </dsp:txXfrm>
    </dsp:sp>
    <dsp:sp modelId="{AD8102D0-323E-4066-B57B-81C6D5DA2C8D}">
      <dsp:nvSpPr>
        <dsp:cNvPr id="0" name=""/>
        <dsp:cNvSpPr/>
      </dsp:nvSpPr>
      <dsp:spPr>
        <a:xfrm rot="5400000">
          <a:off x="-102166" y="4904791"/>
          <a:ext cx="681111" cy="47677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FY 10</a:t>
          </a:r>
          <a:endParaRPr lang="en-US" sz="1000" kern="1200" dirty="0"/>
        </a:p>
      </dsp:txBody>
      <dsp:txXfrm rot="5400000">
        <a:off x="-102166" y="4904791"/>
        <a:ext cx="681111" cy="476778"/>
      </dsp:txXfrm>
    </dsp:sp>
    <dsp:sp modelId="{A2FE5768-BDBE-4BCD-B44E-C5FA1DE3DB36}">
      <dsp:nvSpPr>
        <dsp:cNvPr id="0" name=""/>
        <dsp:cNvSpPr/>
      </dsp:nvSpPr>
      <dsp:spPr>
        <a:xfrm rot="5400000">
          <a:off x="1045727" y="4233675"/>
          <a:ext cx="442722" cy="158062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$866</a:t>
          </a:r>
          <a:endParaRPr lang="en-US" sz="1600" kern="1200" dirty="0"/>
        </a:p>
      </dsp:txBody>
      <dsp:txXfrm rot="5400000">
        <a:off x="1045727" y="4233675"/>
        <a:ext cx="442722" cy="158062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96D9AC-B25B-47C9-9489-05CE3580C159}">
      <dsp:nvSpPr>
        <dsp:cNvPr id="0" name=""/>
        <dsp:cNvSpPr/>
      </dsp:nvSpPr>
      <dsp:spPr>
        <a:xfrm>
          <a:off x="0" y="855"/>
          <a:ext cx="6019800" cy="2505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t>Roads to  Resources (needed by explorers/small producers)</a:t>
          </a:r>
          <a:endParaRPr lang="en-US" sz="1200" kern="1200" dirty="0"/>
        </a:p>
      </dsp:txBody>
      <dsp:txXfrm>
        <a:off x="0" y="855"/>
        <a:ext cx="6019800" cy="250510"/>
      </dsp:txXfrm>
    </dsp:sp>
    <dsp:sp modelId="{48347AE4-C500-4D80-9A4A-01FA0770C69F}">
      <dsp:nvSpPr>
        <dsp:cNvPr id="0" name=""/>
        <dsp:cNvSpPr/>
      </dsp:nvSpPr>
      <dsp:spPr>
        <a:xfrm>
          <a:off x="0" y="251365"/>
          <a:ext cx="6019800" cy="19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129"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dsp:txBody>
      <dsp:txXfrm>
        <a:off x="0" y="251365"/>
        <a:ext cx="6019800" cy="19567"/>
      </dsp:txXfrm>
    </dsp:sp>
    <dsp:sp modelId="{556E1DE8-5944-4020-9ED4-A0FC13160E4A}">
      <dsp:nvSpPr>
        <dsp:cNvPr id="0" name=""/>
        <dsp:cNvSpPr/>
      </dsp:nvSpPr>
      <dsp:spPr>
        <a:xfrm>
          <a:off x="0" y="270559"/>
          <a:ext cx="6019800" cy="2505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t>Bullet Line</a:t>
          </a:r>
          <a:endParaRPr lang="en-US" sz="1200" kern="1200" dirty="0"/>
        </a:p>
      </dsp:txBody>
      <dsp:txXfrm>
        <a:off x="0" y="270559"/>
        <a:ext cx="6019800" cy="250510"/>
      </dsp:txXfrm>
    </dsp:sp>
    <dsp:sp modelId="{115DB2B5-4396-4A9B-81FC-EAA5C7913342}">
      <dsp:nvSpPr>
        <dsp:cNvPr id="0" name=""/>
        <dsp:cNvSpPr/>
      </dsp:nvSpPr>
      <dsp:spPr>
        <a:xfrm>
          <a:off x="0" y="533776"/>
          <a:ext cx="6019800" cy="2505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t>Big Line</a:t>
          </a:r>
          <a:endParaRPr lang="en-US" sz="1200" kern="1200" dirty="0"/>
        </a:p>
      </dsp:txBody>
      <dsp:txXfrm>
        <a:off x="0" y="533776"/>
        <a:ext cx="6019800" cy="250510"/>
      </dsp:txXfrm>
    </dsp:sp>
    <dsp:sp modelId="{B33AE3C8-3097-488E-BA63-7531008DE613}">
      <dsp:nvSpPr>
        <dsp:cNvPr id="0" name=""/>
        <dsp:cNvSpPr/>
      </dsp:nvSpPr>
      <dsp:spPr>
        <a:xfrm>
          <a:off x="0" y="796619"/>
          <a:ext cx="6019800" cy="2505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t>Community Revenue Sharing</a:t>
          </a:r>
          <a:endParaRPr lang="en-US" sz="1200" kern="1200" dirty="0"/>
        </a:p>
      </dsp:txBody>
      <dsp:txXfrm>
        <a:off x="0" y="796619"/>
        <a:ext cx="6019800" cy="250510"/>
      </dsp:txXfrm>
    </dsp:sp>
    <dsp:sp modelId="{33EB0173-7487-492B-84F9-3EA8C17C9E79}">
      <dsp:nvSpPr>
        <dsp:cNvPr id="0" name=""/>
        <dsp:cNvSpPr/>
      </dsp:nvSpPr>
      <dsp:spPr>
        <a:xfrm>
          <a:off x="0" y="1059462"/>
          <a:ext cx="6019800" cy="2505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t>Transportation Fund</a:t>
          </a:r>
          <a:endParaRPr lang="en-US" sz="1200" kern="1200" dirty="0"/>
        </a:p>
      </dsp:txBody>
      <dsp:txXfrm>
        <a:off x="0" y="1059462"/>
        <a:ext cx="6019800" cy="250510"/>
      </dsp:txXfrm>
    </dsp:sp>
    <dsp:sp modelId="{BBE4602F-441B-4314-BA65-7F08A84822C5}">
      <dsp:nvSpPr>
        <dsp:cNvPr id="0" name=""/>
        <dsp:cNvSpPr/>
      </dsp:nvSpPr>
      <dsp:spPr>
        <a:xfrm>
          <a:off x="0" y="1327167"/>
          <a:ext cx="6019800" cy="2505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t>Susitna</a:t>
          </a:r>
          <a:endParaRPr lang="en-US" sz="1200" kern="1200" dirty="0"/>
        </a:p>
      </dsp:txBody>
      <dsp:txXfrm>
        <a:off x="0" y="1327167"/>
        <a:ext cx="6019800" cy="250510"/>
      </dsp:txXfrm>
    </dsp:sp>
    <dsp:sp modelId="{E6D8E395-157A-49BF-93BE-D98DFFC2A246}">
      <dsp:nvSpPr>
        <dsp:cNvPr id="0" name=""/>
        <dsp:cNvSpPr/>
      </dsp:nvSpPr>
      <dsp:spPr>
        <a:xfrm>
          <a:off x="0" y="1585148"/>
          <a:ext cx="6019800" cy="2505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t>Bethel Hydro</a:t>
          </a:r>
          <a:endParaRPr lang="en-US" sz="1200" kern="1200" dirty="0"/>
        </a:p>
      </dsp:txBody>
      <dsp:txXfrm>
        <a:off x="0" y="1585148"/>
        <a:ext cx="6019800" cy="250510"/>
      </dsp:txXfrm>
    </dsp:sp>
    <dsp:sp modelId="{98A60CA4-7F97-465C-8065-62C8CC60BFEE}">
      <dsp:nvSpPr>
        <dsp:cNvPr id="0" name=""/>
        <dsp:cNvSpPr/>
      </dsp:nvSpPr>
      <dsp:spPr>
        <a:xfrm>
          <a:off x="0" y="1832149"/>
          <a:ext cx="6019800" cy="2505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t>Renewable Energy Fund</a:t>
          </a:r>
          <a:endParaRPr lang="en-US" sz="1200" kern="1200" dirty="0"/>
        </a:p>
      </dsp:txBody>
      <dsp:txXfrm>
        <a:off x="0" y="1832149"/>
        <a:ext cx="6019800" cy="250510"/>
      </dsp:txXfrm>
    </dsp:sp>
    <dsp:sp modelId="{F32DD026-BCDC-42EF-87A5-009F705958D9}">
      <dsp:nvSpPr>
        <dsp:cNvPr id="0" name=""/>
        <dsp:cNvSpPr/>
      </dsp:nvSpPr>
      <dsp:spPr>
        <a:xfrm>
          <a:off x="0" y="2110834"/>
          <a:ext cx="6019800" cy="2505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t>Southeast Intertie</a:t>
          </a:r>
          <a:endParaRPr lang="en-US" sz="1200" kern="1200" dirty="0"/>
        </a:p>
      </dsp:txBody>
      <dsp:txXfrm>
        <a:off x="0" y="2110834"/>
        <a:ext cx="6019800" cy="25051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AC6A37B-A7A4-49FE-B34B-231C7831ECE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AD59B2-F91F-44E3-BF06-7D5E52DADF50}" type="slidenum">
              <a:rPr lang="en-US"/>
              <a:pPr/>
              <a:t>12</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220C2-D41E-4013-97F2-2282D3B8FB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CBB8F-CF57-48A9-881F-4D4B82094D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2C44D-F94B-443B-95E7-0463AC9F6F8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D6B9F-EE15-4E16-BB23-D202157B8E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A324E-6C8D-4D49-8D61-2F0BD8D989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8178FB-B5FC-4BE0-BD52-B3281D0231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DD5EB-A542-48E1-810D-0382E1EC5D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86302E-A8AB-4DA9-96DE-67F9B05AE0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28FBAF-EDA0-4FB4-B783-7AF072BC68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277B-DA2C-485B-9104-A0A8883897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646A1-56A5-4039-B95D-5A4437104E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9C396B-8FD0-4ABC-9FB3-841E641535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The tax provisions in HB 110 would cause a $1.7 to $2.2 Billion annual reduction in revenue to Alaska.</a:t>
            </a:r>
          </a:p>
          <a:p>
            <a:r>
              <a:rPr lang="en-US" dirty="0" smtClean="0"/>
              <a:t>The basic assumption behind this reduction in revenue is that it will lead to increased drilling activity to get more oil into TAPS</a:t>
            </a:r>
          </a:p>
          <a:p>
            <a:r>
              <a:rPr lang="en-US" dirty="0" smtClean="0"/>
              <a:t>Much of our information does not support that assumption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6" name="Picture 2"/>
          <p:cNvPicPr>
            <a:picLocks noGrp="1" noChangeAspect="1" noChangeArrowheads="1"/>
          </p:cNvPicPr>
          <p:nvPr>
            <p:ph idx="1"/>
          </p:nvPr>
        </p:nvPicPr>
        <p:blipFill>
          <a:blip r:embed="rId2" cstate="print"/>
          <a:srcRect/>
          <a:stretch>
            <a:fillRect/>
          </a:stretch>
        </p:blipFill>
        <p:spPr bwMode="auto">
          <a:xfrm>
            <a:off x="0" y="-685800"/>
            <a:ext cx="9144000" cy="807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30" name="Picture 2"/>
          <p:cNvPicPr>
            <a:picLocks noGrp="1" noChangeAspect="1" noChangeArrowheads="1"/>
          </p:cNvPicPr>
          <p:nvPr>
            <p:ph idx="1"/>
          </p:nvPr>
        </p:nvPicPr>
        <p:blipFill>
          <a:blip r:embed="rId2" cstate="print"/>
          <a:srcRect/>
          <a:stretch>
            <a:fillRect/>
          </a:stretch>
        </p:blipFill>
        <p:spPr bwMode="auto">
          <a:xfrm>
            <a:off x="0" y="-609600"/>
            <a:ext cx="9143999" cy="815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106362"/>
          </a:xfrm>
        </p:spPr>
        <p:txBody>
          <a:bodyPr>
            <a:normAutofit fontScale="90000"/>
          </a:bodyPr>
          <a:lstStyle/>
          <a:p>
            <a:endParaRPr lang="en-US" sz="4000" dirty="0"/>
          </a:p>
        </p:txBody>
      </p:sp>
      <p:pic>
        <p:nvPicPr>
          <p:cNvPr id="3075" name="Picture 3"/>
          <p:cNvPicPr>
            <a:picLocks noGrp="1" noChangeAspect="1" noChangeArrowheads="1"/>
          </p:cNvPicPr>
          <p:nvPr>
            <p:ph idx="1"/>
          </p:nvPr>
        </p:nvPicPr>
        <p:blipFill>
          <a:blip r:embed="rId3" cstate="print"/>
          <a:srcRect/>
          <a:stretch>
            <a:fillRect/>
          </a:stretch>
        </p:blipFill>
        <p:spPr>
          <a:xfrm>
            <a:off x="1" y="0"/>
            <a:ext cx="9144000" cy="6858000"/>
          </a:xfrm>
          <a:noFill/>
          <a:ln/>
        </p:spPr>
      </p:pic>
      <p:sp>
        <p:nvSpPr>
          <p:cNvPr id="4" name="Flowchart: Process 3"/>
          <p:cNvSpPr/>
          <p:nvPr/>
        </p:nvSpPr>
        <p:spPr>
          <a:xfrm>
            <a:off x="6858000" y="228600"/>
            <a:ext cx="19812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Chart prepared by Legislative Finance</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762000" y="0"/>
            <a:ext cx="10058400" cy="6858000"/>
          </a:xfrm>
          <a:prstGeom prst="rect">
            <a:avLst/>
          </a:prstGeom>
          <a:noFill/>
          <a:ln w="9525">
            <a:noFill/>
            <a:miter lim="800000"/>
            <a:headEnd/>
            <a:tailEnd/>
          </a:ln>
        </p:spPr>
      </p:pic>
      <p:sp>
        <p:nvSpPr>
          <p:cNvPr id="11" name="Left Arrow 10"/>
          <p:cNvSpPr/>
          <p:nvPr/>
        </p:nvSpPr>
        <p:spPr>
          <a:xfrm>
            <a:off x="6096000" y="1676400"/>
            <a:ext cx="114300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8000"/>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381000"/>
          </a:xfrm>
        </p:spPr>
        <p:txBody>
          <a:bodyPr>
            <a:normAutofit fontScale="90000"/>
          </a:bodyPr>
          <a:lstStyle/>
          <a:p>
            <a:endParaRPr lang="en-US" dirty="0"/>
          </a:p>
        </p:txBody>
      </p:sp>
      <p:sp>
        <p:nvSpPr>
          <p:cNvPr id="3" name="Content Placeholder 2"/>
          <p:cNvSpPr>
            <a:spLocks noGrp="1"/>
          </p:cNvSpPr>
          <p:nvPr>
            <p:ph idx="1"/>
          </p:nvPr>
        </p:nvSpPr>
        <p:spPr>
          <a:xfrm>
            <a:off x="457200" y="304800"/>
            <a:ext cx="8229600" cy="5821363"/>
          </a:xfrm>
        </p:spPr>
        <p:txBody>
          <a:bodyPr>
            <a:normAutofit/>
          </a:bodyPr>
          <a:lstStyle/>
          <a:p>
            <a:pPr>
              <a:buNone/>
            </a:pPr>
            <a:r>
              <a:rPr lang="en-US" dirty="0" smtClean="0"/>
              <a:t>    I believe the House Resources Committee is attempting to increase oil production in Alaska.  We have not received any commitments that lowering taxes and progressivity will directly result in more oil in the Pipe.  What we do know is that the impact of the tax and progressivity reduction on Capital Budgets, Revenue Sharing, and Savings will be enormous.</a:t>
            </a:r>
          </a:p>
          <a:p>
            <a:pPr>
              <a:buNone/>
            </a:pPr>
            <a:r>
              <a:rPr lang="en-US" dirty="0" smtClean="0"/>
              <a:t>    There are resources consequences to not passing</a:t>
            </a:r>
            <a:r>
              <a:rPr lang="en-US" dirty="0"/>
              <a:t> </a:t>
            </a:r>
            <a:r>
              <a:rPr lang="en-US" dirty="0" smtClean="0"/>
              <a:t>Amendment 9.</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Autofit/>
          </a:bodyPr>
          <a:lstStyle/>
          <a:p>
            <a:endParaRPr lang="en-US" sz="2400" dirty="0"/>
          </a:p>
        </p:txBody>
      </p:sp>
      <p:graphicFrame>
        <p:nvGraphicFramePr>
          <p:cNvPr id="7" name="Content Placeholder 6"/>
          <p:cNvGraphicFramePr>
            <a:graphicFrameLocks noGrp="1"/>
          </p:cNvGraphicFramePr>
          <p:nvPr>
            <p:ph idx="1"/>
          </p:nvPr>
        </p:nvGraphicFramePr>
        <p:xfrm>
          <a:off x="381000" y="762000"/>
          <a:ext cx="2057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nvGraphicFramePr>
        <p:xfrm>
          <a:off x="2590800" y="3733800"/>
          <a:ext cx="6019800" cy="2362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Rectangle 11"/>
          <p:cNvSpPr/>
          <p:nvPr/>
        </p:nvSpPr>
        <p:spPr>
          <a:xfrm>
            <a:off x="762000" y="304800"/>
            <a:ext cx="1752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Capital Budget GF in Millions</a:t>
            </a:r>
            <a:endParaRPr lang="en-US" sz="1200" dirty="0">
              <a:solidFill>
                <a:schemeClr val="tx1"/>
              </a:solidFill>
            </a:endParaRPr>
          </a:p>
        </p:txBody>
      </p:sp>
      <p:sp>
        <p:nvSpPr>
          <p:cNvPr id="13" name="Oval 12"/>
          <p:cNvSpPr/>
          <p:nvPr/>
        </p:nvSpPr>
        <p:spPr>
          <a:xfrm>
            <a:off x="4114800" y="685800"/>
            <a:ext cx="2743200" cy="220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RESOURCE ISSUES  ARE MOST EASILY ADDRESSED IN SURPLUS YEARS</a:t>
            </a:r>
            <a:endParaRPr lang="en-US" sz="2000" dirty="0">
              <a:solidFill>
                <a:srgbClr val="002060"/>
              </a:solidFill>
            </a:endParaRPr>
          </a:p>
        </p:txBody>
      </p:sp>
      <p:sp>
        <p:nvSpPr>
          <p:cNvPr id="14" name="Down Arrow 13"/>
          <p:cNvSpPr/>
          <p:nvPr/>
        </p:nvSpPr>
        <p:spPr>
          <a:xfrm>
            <a:off x="5334000" y="3048000"/>
            <a:ext cx="1524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Conoco spending pattern slide - Katie</a:t>
            </a:r>
            <a:endParaRPr lang="en-US" dirty="0"/>
          </a:p>
        </p:txBody>
      </p:sp>
      <p:graphicFrame>
        <p:nvGraphicFramePr>
          <p:cNvPr id="4" name="Object 3"/>
          <p:cNvGraphicFramePr>
            <a:graphicFrameLocks noChangeAspect="1"/>
          </p:cNvGraphicFramePr>
          <p:nvPr/>
        </p:nvGraphicFramePr>
        <p:xfrm>
          <a:off x="2743200" y="3338513"/>
          <a:ext cx="3657600" cy="180975"/>
        </p:xfrm>
        <a:graphic>
          <a:graphicData uri="http://schemas.openxmlformats.org/presentationml/2006/ole">
            <p:oleObj spid="_x0000_s6145" name="Wordpad Document" r:id="rId3" imgW="3657600" imgH="181440" progId="WordPad.Document.1">
              <p:embed/>
            </p:oleObj>
          </a:graphicData>
        </a:graphic>
      </p:graphicFrame>
      <p:pic>
        <p:nvPicPr>
          <p:cNvPr id="6146" name="Picture 2"/>
          <p:cNvPicPr>
            <a:picLocks noChangeAspect="1" noChangeArrowheads="1"/>
          </p:cNvPicPr>
          <p:nvPr/>
        </p:nvPicPr>
        <p:blipFill>
          <a:blip r:embed="rId4" cstate="print"/>
          <a:srcRect/>
          <a:stretch>
            <a:fillRect/>
          </a:stretch>
        </p:blipFill>
        <p:spPr bwMode="auto">
          <a:xfrm>
            <a:off x="-228600" y="-914400"/>
            <a:ext cx="9372600" cy="8686800"/>
          </a:xfrm>
          <a:prstGeom prst="rect">
            <a:avLst/>
          </a:prstGeom>
          <a:noFill/>
          <a:ln w="9525">
            <a:noFill/>
            <a:miter lim="800000"/>
            <a:headEnd/>
            <a:tailEnd/>
          </a:ln>
        </p:spPr>
      </p:pic>
      <p:sp>
        <p:nvSpPr>
          <p:cNvPr id="6" name="Rectangle 5"/>
          <p:cNvSpPr/>
          <p:nvPr/>
        </p:nvSpPr>
        <p:spPr>
          <a:xfrm>
            <a:off x="6096000" y="304800"/>
            <a:ext cx="1524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Anchorage Daily News , February 11, 2011 </a:t>
            </a:r>
          </a:p>
          <a:p>
            <a:pPr algn="ctr"/>
            <a:r>
              <a:rPr lang="en-US" sz="800" dirty="0" smtClean="0">
                <a:solidFill>
                  <a:schemeClr val="tx1"/>
                </a:solidFill>
              </a:rPr>
              <a:t>Petroleum News, February 27 2011</a:t>
            </a:r>
            <a:endParaRPr lang="en-US" sz="8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Conoco spending pattern in </a:t>
            </a:r>
            <a:r>
              <a:rPr lang="en-US" dirty="0" err="1" smtClean="0"/>
              <a:t>alaska</a:t>
            </a:r>
            <a:r>
              <a:rPr lang="en-US" dirty="0" smtClean="0"/>
              <a:t> - Katie</a:t>
            </a:r>
            <a:endParaRPr lang="en-US" dirty="0"/>
          </a:p>
        </p:txBody>
      </p:sp>
      <p:pic>
        <p:nvPicPr>
          <p:cNvPr id="5121" name="Picture 1"/>
          <p:cNvPicPr>
            <a:picLocks noChangeAspect="1" noChangeArrowheads="1"/>
          </p:cNvPicPr>
          <p:nvPr/>
        </p:nvPicPr>
        <p:blipFill>
          <a:blip r:embed="rId2" cstate="print"/>
          <a:srcRect/>
          <a:stretch>
            <a:fillRect/>
          </a:stretch>
        </p:blipFill>
        <p:spPr bwMode="auto">
          <a:xfrm>
            <a:off x="0" y="-914400"/>
            <a:ext cx="9144000" cy="853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1600" dirty="0" smtClean="0"/>
              <a:t>“Of the Approximately 5 million North Slope acres dropped since 2007, approximately 2 million were dropped by ConocoPhillips” – ConocoPhillips response 2/25/2011 to question posed in House Resources Committee</a:t>
            </a:r>
            <a:endParaRPr lang="en-US" sz="1600" dirty="0"/>
          </a:p>
        </p:txBody>
      </p:sp>
      <p:pic>
        <p:nvPicPr>
          <p:cNvPr id="3075" name="Picture 3"/>
          <p:cNvPicPr>
            <a:picLocks noGrp="1" noChangeAspect="1" noChangeArrowheads="1"/>
          </p:cNvPicPr>
          <p:nvPr>
            <p:ph idx="1"/>
          </p:nvPr>
        </p:nvPicPr>
        <p:blipFill>
          <a:blip r:embed="rId2" cstate="print"/>
          <a:stretch>
            <a:fillRect/>
          </a:stretch>
        </p:blipFill>
        <p:spPr bwMode="auto">
          <a:xfrm>
            <a:off x="0" y="1295400"/>
            <a:ext cx="9143999"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5181600" cy="381000"/>
          </a:xfrm>
        </p:spPr>
        <p:txBody>
          <a:bodyPr/>
          <a:lstStyle/>
          <a:p>
            <a:r>
              <a:rPr lang="en-US" sz="1400" dirty="0" smtClean="0"/>
              <a:t>Are the Majors Investing in “Competitive” Jurisdictions?</a:t>
            </a:r>
            <a:endParaRPr lang="en-US" sz="1400" dirty="0"/>
          </a:p>
        </p:txBody>
      </p:sp>
      <p:pic>
        <p:nvPicPr>
          <p:cNvPr id="24578" name="Picture 2"/>
          <p:cNvPicPr>
            <a:picLocks noGrp="1" noChangeAspect="1" noChangeArrowheads="1"/>
          </p:cNvPicPr>
          <p:nvPr>
            <p:ph idx="1"/>
          </p:nvPr>
        </p:nvPicPr>
        <p:blipFill>
          <a:blip r:embed="rId2" cstate="print"/>
          <a:srcRect/>
          <a:stretch>
            <a:fillRect/>
          </a:stretch>
        </p:blipFill>
        <p:spPr bwMode="auto">
          <a:xfrm>
            <a:off x="-457200" y="304800"/>
            <a:ext cx="10058399"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6628" name="Picture 4"/>
          <p:cNvPicPr>
            <a:picLocks noGrp="1" noChangeAspect="1" noChangeArrowheads="1"/>
          </p:cNvPicPr>
          <p:nvPr>
            <p:ph idx="1"/>
          </p:nvPr>
        </p:nvPicPr>
        <p:blipFill>
          <a:blip r:embed="rId2" cstate="print"/>
          <a:srcRect/>
          <a:stretch>
            <a:fillRect/>
          </a:stretch>
        </p:blipFill>
        <p:spPr bwMode="auto">
          <a:xfrm>
            <a:off x="4267200" y="0"/>
            <a:ext cx="4876800" cy="7010399"/>
          </a:xfrm>
          <a:prstGeom prst="rect">
            <a:avLst/>
          </a:prstGeom>
          <a:noFill/>
          <a:ln w="9525">
            <a:noFill/>
            <a:miter lim="800000"/>
            <a:headEnd/>
            <a:tailEnd/>
          </a:ln>
        </p:spPr>
      </p:pic>
      <p:pic>
        <p:nvPicPr>
          <p:cNvPr id="26627" name="Picture 3"/>
          <p:cNvPicPr>
            <a:picLocks noChangeAspect="1" noChangeArrowheads="1"/>
          </p:cNvPicPr>
          <p:nvPr/>
        </p:nvPicPr>
        <p:blipFill>
          <a:blip r:embed="rId3" cstate="print"/>
          <a:srcRect/>
          <a:stretch>
            <a:fillRect/>
          </a:stretch>
        </p:blipFill>
        <p:spPr bwMode="auto">
          <a:xfrm>
            <a:off x="0" y="0"/>
            <a:ext cx="4343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4" name="Rectangle 3"/>
          <p:cNvSpPr/>
          <p:nvPr/>
        </p:nvSpPr>
        <p:spPr>
          <a:xfrm>
            <a:off x="914400" y="0"/>
            <a:ext cx="7543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Are investments decisions made on extreme upside projections?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6626" name="Picture 2"/>
          <p:cNvPicPr>
            <a:picLocks noGrp="1" noChangeAspect="1" noChangeArrowheads="1"/>
          </p:cNvPicPr>
          <p:nvPr>
            <p:ph idx="1"/>
          </p:nvPr>
        </p:nvPicPr>
        <p:blipFill>
          <a:blip r:embed="rId2" cstate="print"/>
          <a:srcRect/>
          <a:stretch>
            <a:fillRect/>
          </a:stretch>
        </p:blipFill>
        <p:spPr bwMode="auto">
          <a:xfrm>
            <a:off x="0" y="-152400"/>
            <a:ext cx="9144000" cy="716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28600"/>
            <a:ext cx="8229600" cy="5897563"/>
          </a:xfrm>
        </p:spPr>
        <p:txBody>
          <a:bodyPr/>
          <a:lstStyle/>
          <a:p>
            <a:r>
              <a:rPr lang="en-US" dirty="0" smtClean="0"/>
              <a:t>Development well</a:t>
            </a:r>
            <a:endParaRPr lang="en-US" dirty="0"/>
          </a:p>
        </p:txBody>
      </p:sp>
      <p:pic>
        <p:nvPicPr>
          <p:cNvPr id="25602" name="Picture 2"/>
          <p:cNvPicPr>
            <a:picLocks noChangeAspect="1" noChangeArrowheads="1"/>
          </p:cNvPicPr>
          <p:nvPr/>
        </p:nvPicPr>
        <p:blipFill>
          <a:blip r:embed="rId2" cstate="print"/>
          <a:srcRect/>
          <a:stretch>
            <a:fillRect/>
          </a:stretch>
        </p:blipFill>
        <p:spPr bwMode="auto">
          <a:xfrm>
            <a:off x="0" y="-152400"/>
            <a:ext cx="9144000" cy="701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839</TotalTime>
  <Words>296</Words>
  <Application>Microsoft Office PowerPoint</Application>
  <PresentationFormat>On-screen Show (4:3)</PresentationFormat>
  <Paragraphs>46</Paragraphs>
  <Slides>15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Wordpad Document</vt:lpstr>
      <vt:lpstr>Slide 1</vt:lpstr>
      <vt:lpstr>Slide 2</vt:lpstr>
      <vt:lpstr>Slide 3</vt:lpstr>
      <vt:lpstr>“Of the Approximately 5 million North Slope acres dropped since 2007, approximately 2 million were dropped by ConocoPhillips” – ConocoPhillips response 2/25/2011 to question posed in House Resources Committee</vt:lpstr>
      <vt:lpstr>Are the Majors Investing in “Competitive” Jurisdictions?</vt:lpstr>
      <vt:lpstr>Slide 6</vt:lpstr>
      <vt:lpstr>Slide 7</vt:lpstr>
      <vt:lpstr>Slide 8</vt:lpstr>
      <vt:lpstr>Slide 9</vt:lpstr>
      <vt:lpstr>Slide 10</vt:lpstr>
      <vt:lpstr>Slide 11</vt:lpstr>
      <vt:lpstr>Slide 12</vt:lpstr>
      <vt:lpstr>Slide 13</vt:lpstr>
      <vt:lpstr>Slide 14</vt:lpstr>
      <vt:lpstr>Slide 15</vt:lpstr>
    </vt:vector>
  </TitlesOfParts>
  <Company>State of Alaska, Legislative Finance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david_t</dc:creator>
  <cp:lastModifiedBy>Administrator</cp:lastModifiedBy>
  <cp:revision>63</cp:revision>
  <dcterms:created xsi:type="dcterms:W3CDTF">2011-02-22T23:26:36Z</dcterms:created>
  <dcterms:modified xsi:type="dcterms:W3CDTF">2011-02-28T23:48:59Z</dcterms:modified>
</cp:coreProperties>
</file>