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45765-F377-4B3E-8514-3671EC6BB56A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BD422-66DF-4FC4-9FF6-606EB3AB6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07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6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7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1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9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2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7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0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3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9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2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2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13C3-70F0-4ECE-A3DB-F1313E0255B7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E1C29-BFBF-4BFE-9A0F-34CB18ECD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7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House Bill 13 – No State or Municipal funds for Registry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House Judiciary Committee</a:t>
            </a:r>
          </a:p>
          <a:p>
            <a:r>
              <a:rPr lang="en-US" dirty="0" smtClean="0"/>
              <a:t>Sponsor: Rep. Josephson</a:t>
            </a:r>
          </a:p>
          <a:p>
            <a:r>
              <a:rPr lang="en-US" dirty="0" smtClean="0"/>
              <a:t>Staff: Paul Kelly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4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bill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 state or municipal agency may not use or authorize the use of an asset to implement or aid in the implementation of a requirement of an order of the President of the United States, a federal regulation, or a law enacted by the United States Congress that is applied to create a registry based on race, religion, ethnicity, or national origin;”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Translation: </a:t>
            </a:r>
            <a:r>
              <a:rPr lang="en-US" dirty="0" smtClean="0">
                <a:solidFill>
                  <a:srgbClr val="0070C0"/>
                </a:solidFill>
              </a:rPr>
              <a:t>Alaska won’t use its own resources to help create a registry based on race, religion, ethnicity, or national origin, and neither will any local government in Alaska.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53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Preventative measure </a:t>
            </a:r>
            <a:r>
              <a:rPr lang="en-US" dirty="0" smtClean="0"/>
              <a:t>-&gt; </a:t>
            </a:r>
            <a:r>
              <a:rPr lang="en-US" dirty="0" smtClean="0"/>
              <a:t>Stop </a:t>
            </a:r>
            <a:r>
              <a:rPr lang="en-US" dirty="0" smtClean="0"/>
              <a:t>an injustice </a:t>
            </a:r>
            <a:r>
              <a:rPr lang="en-US" dirty="0" smtClean="0"/>
              <a:t>before it </a:t>
            </a:r>
            <a:r>
              <a:rPr lang="en-US" dirty="0" smtClean="0"/>
              <a:t>happens</a:t>
            </a:r>
          </a:p>
          <a:p>
            <a:r>
              <a:rPr lang="en-US" dirty="0" smtClean="0"/>
              <a:t>Save the state money</a:t>
            </a:r>
          </a:p>
          <a:p>
            <a:r>
              <a:rPr lang="en-US" dirty="0" smtClean="0"/>
              <a:t>Protect Alaskan Liberty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585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Korematsu </a:t>
            </a:r>
            <a:r>
              <a:rPr lang="en-US" dirty="0" smtClean="0"/>
              <a:t>vs. USA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Fred </a:t>
            </a:r>
            <a:r>
              <a:rPr lang="en-US" dirty="0" smtClean="0"/>
              <a:t>Korematsu – Japanese Ancestry </a:t>
            </a:r>
            <a:r>
              <a:rPr lang="en-US" dirty="0"/>
              <a:t>–</a:t>
            </a:r>
            <a:r>
              <a:rPr lang="en-US" dirty="0" smtClean="0"/>
              <a:t> American Citizen</a:t>
            </a:r>
          </a:p>
          <a:p>
            <a:r>
              <a:rPr lang="en-US" dirty="0"/>
              <a:t>A</a:t>
            </a:r>
            <a:r>
              <a:rPr lang="en-US" dirty="0" smtClean="0"/>
              <a:t>rrested </a:t>
            </a:r>
            <a:r>
              <a:rPr lang="en-US" dirty="0"/>
              <a:t>May 30, </a:t>
            </a:r>
            <a:r>
              <a:rPr lang="en-US" dirty="0" smtClean="0"/>
              <a:t>1942 for failing to report to internment camp</a:t>
            </a:r>
            <a:endParaRPr lang="en-US" dirty="0"/>
          </a:p>
          <a:p>
            <a:r>
              <a:rPr lang="en-US" dirty="0"/>
              <a:t>Fought all the way to SCOTUS, which made its decision against him </a:t>
            </a:r>
            <a:r>
              <a:rPr lang="en-US" dirty="0" smtClean="0"/>
              <a:t>December </a:t>
            </a:r>
            <a:r>
              <a:rPr lang="en-US" dirty="0"/>
              <a:t>8, 1944 – </a:t>
            </a:r>
            <a:r>
              <a:rPr lang="en-US" b="1" dirty="0" smtClean="0">
                <a:solidFill>
                  <a:srgbClr val="FF0000"/>
                </a:solidFill>
              </a:rPr>
              <a:t>2.5 </a:t>
            </a:r>
            <a:r>
              <a:rPr lang="en-US" b="1" dirty="0">
                <a:solidFill>
                  <a:srgbClr val="FF0000"/>
                </a:solidFill>
              </a:rPr>
              <a:t>years in </a:t>
            </a:r>
            <a:r>
              <a:rPr lang="en-US" b="1" dirty="0" smtClean="0">
                <a:solidFill>
                  <a:srgbClr val="FF0000"/>
                </a:solidFill>
              </a:rPr>
              <a:t>custody </a:t>
            </a:r>
            <a:r>
              <a:rPr lang="en-US" dirty="0" smtClean="0"/>
              <a:t>before a decision was made</a:t>
            </a:r>
            <a:endParaRPr lang="en-US" dirty="0"/>
          </a:p>
          <a:p>
            <a:r>
              <a:rPr lang="en-US" dirty="0"/>
              <a:t>Remained in detention until the end of the war September 2, 1945 – </a:t>
            </a:r>
            <a:r>
              <a:rPr lang="en-US" b="1" dirty="0" smtClean="0">
                <a:solidFill>
                  <a:srgbClr val="FF0000"/>
                </a:solidFill>
              </a:rPr>
              <a:t>3.25 </a:t>
            </a:r>
            <a:r>
              <a:rPr lang="en-US" b="1" dirty="0">
                <a:solidFill>
                  <a:srgbClr val="FF0000"/>
                </a:solidFill>
              </a:rPr>
              <a:t>years in </a:t>
            </a:r>
            <a:r>
              <a:rPr lang="en-US" b="1" dirty="0" smtClean="0">
                <a:solidFill>
                  <a:srgbClr val="FF0000"/>
                </a:solidFill>
              </a:rPr>
              <a:t>custody </a:t>
            </a:r>
            <a:r>
              <a:rPr lang="en-US" dirty="0" smtClean="0"/>
              <a:t>before his release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953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Fiscal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Zero fiscal note</a:t>
            </a:r>
          </a:p>
          <a:p>
            <a:r>
              <a:rPr lang="en-US" dirty="0" smtClean="0"/>
              <a:t>No unfunded mandate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52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Alaska is a unique state with many diverse traditions and cultures</a:t>
            </a:r>
          </a:p>
          <a:p>
            <a:r>
              <a:rPr lang="en-US" dirty="0" smtClean="0"/>
              <a:t>Alaskans value their privacy</a:t>
            </a:r>
          </a:p>
          <a:p>
            <a:r>
              <a:rPr lang="en-US" dirty="0" smtClean="0"/>
              <a:t>Prevents intrusions on the lives of Alaskan residents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1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prevents Alaska and its localities from using their own </a:t>
            </a:r>
            <a:r>
              <a:rPr lang="en-US" dirty="0"/>
              <a:t>resources to help create a registry based on </a:t>
            </a:r>
            <a:r>
              <a:rPr lang="en-US" i="1" dirty="0"/>
              <a:t>race, religion, ethnicity, or national </a:t>
            </a:r>
            <a:r>
              <a:rPr lang="en-US" i="1" dirty="0" smtClean="0"/>
              <a:t>origin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Prevents an injustice, and saves Alaskans from the time and resources of having to defend themselves</a:t>
            </a:r>
          </a:p>
          <a:p>
            <a:r>
              <a:rPr lang="en-US" dirty="0" smtClean="0"/>
              <a:t>Could save the state money</a:t>
            </a:r>
          </a:p>
          <a:p>
            <a:r>
              <a:rPr lang="en-US" dirty="0" smtClean="0"/>
              <a:t>Prevents excessive government intrusion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4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1652</TotalTime>
  <Words>309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House Bill 13 – No State or Municipal funds for Registry</vt:lpstr>
      <vt:lpstr>What does the bill do?</vt:lpstr>
      <vt:lpstr>Why?</vt:lpstr>
      <vt:lpstr>Korematsu vs. USA</vt:lpstr>
      <vt:lpstr>Fiscal Impact</vt:lpstr>
      <vt:lpstr>Liberty</vt:lpstr>
      <vt:lpstr>Summary</vt:lpstr>
    </vt:vector>
  </TitlesOfParts>
  <Company>Legislative Affairs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Bill 13 – No State or Municipal funds for Registry</dc:title>
  <dc:creator>Paul Kelly</dc:creator>
  <cp:lastModifiedBy>Paul Kelly</cp:lastModifiedBy>
  <cp:revision>18</cp:revision>
  <dcterms:created xsi:type="dcterms:W3CDTF">2017-04-11T23:16:12Z</dcterms:created>
  <dcterms:modified xsi:type="dcterms:W3CDTF">2017-04-14T00:26:12Z</dcterms:modified>
</cp:coreProperties>
</file>