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66" r:id="rId2"/>
    <p:sldId id="265" r:id="rId3"/>
    <p:sldId id="285" r:id="rId4"/>
    <p:sldId id="286" r:id="rId5"/>
    <p:sldId id="290" r:id="rId6"/>
    <p:sldId id="292" r:id="rId7"/>
    <p:sldId id="272" r:id="rId8"/>
    <p:sldId id="287" r:id="rId9"/>
    <p:sldId id="288" r:id="rId10"/>
    <p:sldId id="293" r:id="rId11"/>
    <p:sldId id="275" r:id="rId12"/>
    <p:sldId id="289" r:id="rId13"/>
    <p:sldId id="280" r:id="rId14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2" autoAdjust="0"/>
    <p:restoredTop sz="57908" autoAdjust="0"/>
  </p:normalViewPr>
  <p:slideViewPr>
    <p:cSldViewPr snapToGrid="0">
      <p:cViewPr varScale="1">
        <p:scale>
          <a:sx n="59" d="100"/>
          <a:sy n="59" d="100"/>
        </p:scale>
        <p:origin x="930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1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6C838-85CB-448F-9577-EB3231D6D445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3C896D-3D05-4135-889C-1A209CBEE0A4}">
      <dgm:prSet custT="1"/>
      <dgm:spPr/>
      <dgm:t>
        <a:bodyPr/>
        <a:lstStyle/>
        <a:p>
          <a:r>
            <a:rPr lang="en-US" sz="2400" dirty="0"/>
            <a:t>Section 14:</a:t>
          </a:r>
        </a:p>
      </dgm:t>
    </dgm:pt>
    <dgm:pt modelId="{9F6302A9-7BEA-4B25-8F8D-E0CBE43C7686}" type="parTrans" cxnId="{E35B74FA-2B80-4D12-9C70-B2B737F215FF}">
      <dgm:prSet/>
      <dgm:spPr/>
      <dgm:t>
        <a:bodyPr/>
        <a:lstStyle/>
        <a:p>
          <a:endParaRPr lang="en-US"/>
        </a:p>
      </dgm:t>
    </dgm:pt>
    <dgm:pt modelId="{B86854BB-3517-4D23-A9BD-519F6CF9D6B7}" type="sibTrans" cxnId="{E35B74FA-2B80-4D12-9C70-B2B737F215FF}">
      <dgm:prSet/>
      <dgm:spPr/>
      <dgm:t>
        <a:bodyPr/>
        <a:lstStyle/>
        <a:p>
          <a:endParaRPr lang="en-US"/>
        </a:p>
      </dgm:t>
    </dgm:pt>
    <dgm:pt modelId="{7B4C2958-0EBF-4C39-A1AC-F1BCFF45605F}">
      <dgm:prSet custT="1"/>
      <dgm:spPr/>
      <dgm:t>
        <a:bodyPr/>
        <a:lstStyle/>
        <a:p>
          <a:r>
            <a:rPr lang="en-US" sz="2400" dirty="0"/>
            <a:t>Section 21:</a:t>
          </a:r>
        </a:p>
      </dgm:t>
    </dgm:pt>
    <dgm:pt modelId="{AB62F3FA-29D6-41D1-9435-0F764C32A747}" type="parTrans" cxnId="{A48527B0-AC38-4DA0-B30B-50AF8B4C0F5E}">
      <dgm:prSet/>
      <dgm:spPr/>
      <dgm:t>
        <a:bodyPr/>
        <a:lstStyle/>
        <a:p>
          <a:endParaRPr lang="en-US"/>
        </a:p>
      </dgm:t>
    </dgm:pt>
    <dgm:pt modelId="{7F6987C7-94BE-4123-B785-D785AC02221A}" type="sibTrans" cxnId="{A48527B0-AC38-4DA0-B30B-50AF8B4C0F5E}">
      <dgm:prSet/>
      <dgm:spPr/>
      <dgm:t>
        <a:bodyPr/>
        <a:lstStyle/>
        <a:p>
          <a:endParaRPr lang="en-US"/>
        </a:p>
      </dgm:t>
    </dgm:pt>
    <dgm:pt modelId="{AF0EC104-A6E0-4E2B-B586-173D8F663723}">
      <dgm:prSet custT="1"/>
      <dgm:spPr/>
      <dgm:t>
        <a:bodyPr/>
        <a:lstStyle/>
        <a:p>
          <a:r>
            <a:rPr lang="en-US" sz="2400" dirty="0"/>
            <a:t>Section 29:</a:t>
          </a:r>
        </a:p>
      </dgm:t>
    </dgm:pt>
    <dgm:pt modelId="{D2EC0829-FB21-401C-A8B9-D29BBD5E308A}" type="parTrans" cxnId="{7A6F16F3-7D02-4DE6-86BE-ABE379008405}">
      <dgm:prSet/>
      <dgm:spPr/>
      <dgm:t>
        <a:bodyPr/>
        <a:lstStyle/>
        <a:p>
          <a:endParaRPr lang="en-US"/>
        </a:p>
      </dgm:t>
    </dgm:pt>
    <dgm:pt modelId="{F12DD924-40EB-4CBB-BF67-1AD3F2127EFF}" type="sibTrans" cxnId="{7A6F16F3-7D02-4DE6-86BE-ABE379008405}">
      <dgm:prSet/>
      <dgm:spPr/>
      <dgm:t>
        <a:bodyPr/>
        <a:lstStyle/>
        <a:p>
          <a:endParaRPr lang="en-US"/>
        </a:p>
      </dgm:t>
    </dgm:pt>
    <dgm:pt modelId="{1ED80FF3-220C-41F0-828A-0B42E58F2185}">
      <dgm:prSet custT="1"/>
      <dgm:spPr/>
      <dgm:t>
        <a:bodyPr/>
        <a:lstStyle/>
        <a:p>
          <a:r>
            <a:rPr lang="en-US" sz="2400" dirty="0"/>
            <a:t>Section 25:</a:t>
          </a:r>
        </a:p>
      </dgm:t>
    </dgm:pt>
    <dgm:pt modelId="{E4767F3B-1DBB-4B27-A978-982F6C5E14A4}" type="parTrans" cxnId="{06B1BAB8-3538-44D0-9367-E96565533266}">
      <dgm:prSet/>
      <dgm:spPr/>
      <dgm:t>
        <a:bodyPr/>
        <a:lstStyle/>
        <a:p>
          <a:endParaRPr lang="en-US"/>
        </a:p>
      </dgm:t>
    </dgm:pt>
    <dgm:pt modelId="{856C6071-CE82-4F23-81CA-D35A41A25668}" type="sibTrans" cxnId="{06B1BAB8-3538-44D0-9367-E96565533266}">
      <dgm:prSet/>
      <dgm:spPr/>
      <dgm:t>
        <a:bodyPr/>
        <a:lstStyle/>
        <a:p>
          <a:endParaRPr lang="en-US"/>
        </a:p>
      </dgm:t>
    </dgm:pt>
    <dgm:pt modelId="{FA8D3EB4-A4EA-48C3-A94B-8D6A99F79369}">
      <dgm:prSet custT="1"/>
      <dgm:spPr/>
      <dgm:t>
        <a:bodyPr/>
        <a:lstStyle/>
        <a:p>
          <a:r>
            <a:rPr lang="en-US" sz="2400" dirty="0"/>
            <a:t>Section 30:</a:t>
          </a:r>
        </a:p>
      </dgm:t>
    </dgm:pt>
    <dgm:pt modelId="{7D43ACB8-E4B4-4B1A-9420-996B7E7B2D14}" type="parTrans" cxnId="{3E3E50F9-70B0-43B8-B505-60135B68A1E8}">
      <dgm:prSet/>
      <dgm:spPr/>
      <dgm:t>
        <a:bodyPr/>
        <a:lstStyle/>
        <a:p>
          <a:endParaRPr lang="en-US"/>
        </a:p>
      </dgm:t>
    </dgm:pt>
    <dgm:pt modelId="{0CF03E2E-008C-4FE9-A30D-878881133995}" type="sibTrans" cxnId="{3E3E50F9-70B0-43B8-B505-60135B68A1E8}">
      <dgm:prSet/>
      <dgm:spPr/>
      <dgm:t>
        <a:bodyPr/>
        <a:lstStyle/>
        <a:p>
          <a:endParaRPr lang="en-US"/>
        </a:p>
      </dgm:t>
    </dgm:pt>
    <dgm:pt modelId="{6B2C10D8-B135-45D0-A676-AD2E21F46A0D}">
      <dgm:prSet custT="1"/>
      <dgm:spPr/>
      <dgm:t>
        <a:bodyPr/>
        <a:lstStyle/>
        <a:p>
          <a:r>
            <a:rPr lang="en-US" sz="2400" dirty="0"/>
            <a:t>Sections 35 and 36:</a:t>
          </a:r>
        </a:p>
      </dgm:t>
    </dgm:pt>
    <dgm:pt modelId="{755B7DA8-5E6D-4B15-97C4-6F6FCECAD415}" type="parTrans" cxnId="{BBBDDF49-0CF9-4F38-A766-771A85167513}">
      <dgm:prSet/>
      <dgm:spPr/>
      <dgm:t>
        <a:bodyPr/>
        <a:lstStyle/>
        <a:p>
          <a:endParaRPr lang="en-US"/>
        </a:p>
      </dgm:t>
    </dgm:pt>
    <dgm:pt modelId="{2B893DB6-5A12-432F-8943-A38822B93656}" type="sibTrans" cxnId="{BBBDDF49-0CF9-4F38-A766-771A85167513}">
      <dgm:prSet/>
      <dgm:spPr/>
      <dgm:t>
        <a:bodyPr/>
        <a:lstStyle/>
        <a:p>
          <a:endParaRPr lang="en-US"/>
        </a:p>
      </dgm:t>
    </dgm:pt>
    <dgm:pt modelId="{C6009F88-BF1C-49A2-BDE9-CE71C6EAD955}">
      <dgm:prSet custT="1"/>
      <dgm:spPr/>
      <dgm:t>
        <a:bodyPr/>
        <a:lstStyle/>
        <a:p>
          <a:r>
            <a:rPr lang="en-US" sz="2400" dirty="0"/>
            <a:t>Section 18:</a:t>
          </a:r>
        </a:p>
      </dgm:t>
    </dgm:pt>
    <dgm:pt modelId="{2141EE49-5F96-4FAB-927F-1F13270B6306}" type="sibTrans" cxnId="{C9E1E293-0C88-4229-8897-CA68421E2BDF}">
      <dgm:prSet/>
      <dgm:spPr/>
      <dgm:t>
        <a:bodyPr/>
        <a:lstStyle/>
        <a:p>
          <a:endParaRPr lang="en-US"/>
        </a:p>
      </dgm:t>
    </dgm:pt>
    <dgm:pt modelId="{A61D1D2D-7658-438E-937E-4FDBE8701AC8}" type="parTrans" cxnId="{C9E1E293-0C88-4229-8897-CA68421E2BDF}">
      <dgm:prSet/>
      <dgm:spPr/>
      <dgm:t>
        <a:bodyPr/>
        <a:lstStyle/>
        <a:p>
          <a:endParaRPr lang="en-US"/>
        </a:p>
      </dgm:t>
    </dgm:pt>
    <dgm:pt modelId="{56FB3DB3-F898-4075-B839-0A466FAF80CC}">
      <dgm:prSet/>
      <dgm:spPr/>
      <dgm:t>
        <a:bodyPr/>
        <a:lstStyle/>
        <a:p>
          <a:r>
            <a:rPr lang="en-US" dirty="0"/>
            <a:t>Allows employee contribution rate to be increased from 8% to 10% if needed.</a:t>
          </a:r>
        </a:p>
      </dgm:t>
    </dgm:pt>
    <dgm:pt modelId="{3854F33D-0BF0-49BA-8FBF-E85847F906B5}" type="parTrans" cxnId="{71774C9B-7526-4E8E-8D2B-D1D811232705}">
      <dgm:prSet/>
      <dgm:spPr/>
      <dgm:t>
        <a:bodyPr/>
        <a:lstStyle/>
        <a:p>
          <a:endParaRPr lang="en-US"/>
        </a:p>
      </dgm:t>
    </dgm:pt>
    <dgm:pt modelId="{F2D6315B-7FAB-45FC-A835-6ACD009B5743}" type="sibTrans" cxnId="{71774C9B-7526-4E8E-8D2B-D1D811232705}">
      <dgm:prSet/>
      <dgm:spPr/>
      <dgm:t>
        <a:bodyPr/>
        <a:lstStyle/>
        <a:p>
          <a:endParaRPr lang="en-US"/>
        </a:p>
      </dgm:t>
    </dgm:pt>
    <dgm:pt modelId="{29F50140-7EC1-4433-B706-41C23EDF7AF8}">
      <dgm:prSet/>
      <dgm:spPr/>
      <dgm:t>
        <a:bodyPr/>
        <a:lstStyle/>
        <a:p>
          <a:r>
            <a:rPr lang="en-US" dirty="0"/>
            <a:t>Sets employer contribution at 22%- 12% to employee and 10% remaining to unfunded liability. </a:t>
          </a:r>
        </a:p>
      </dgm:t>
    </dgm:pt>
    <dgm:pt modelId="{A021A85F-B90C-42DA-B47F-6073A3565F90}" type="parTrans" cxnId="{F9D5B0FA-A23D-4424-A18A-7657DD429475}">
      <dgm:prSet/>
      <dgm:spPr/>
      <dgm:t>
        <a:bodyPr/>
        <a:lstStyle/>
        <a:p>
          <a:endParaRPr lang="en-US"/>
        </a:p>
      </dgm:t>
    </dgm:pt>
    <dgm:pt modelId="{469F6B8D-312C-4026-B1FD-787B5C245595}" type="sibTrans" cxnId="{F9D5B0FA-A23D-4424-A18A-7657DD429475}">
      <dgm:prSet/>
      <dgm:spPr/>
      <dgm:t>
        <a:bodyPr/>
        <a:lstStyle/>
        <a:p>
          <a:endParaRPr lang="en-US"/>
        </a:p>
      </dgm:t>
    </dgm:pt>
    <dgm:pt modelId="{0729CABE-6381-41E7-BAA2-7093CB605819}">
      <dgm:prSet/>
      <dgm:spPr/>
      <dgm:t>
        <a:bodyPr/>
        <a:lstStyle/>
        <a:p>
          <a:r>
            <a:rPr lang="en-US" dirty="0"/>
            <a:t>Establishes age of retirement at 55 years with 20 years of service or 60 years with 5 years of service.</a:t>
          </a:r>
        </a:p>
      </dgm:t>
    </dgm:pt>
    <dgm:pt modelId="{78E65D87-12E3-4057-A10A-3210B6C527AD}" type="parTrans" cxnId="{9DFA5BD8-0398-4084-85D6-21F00C1F1E2D}">
      <dgm:prSet/>
      <dgm:spPr/>
      <dgm:t>
        <a:bodyPr/>
        <a:lstStyle/>
        <a:p>
          <a:endParaRPr lang="en-US"/>
        </a:p>
      </dgm:t>
    </dgm:pt>
    <dgm:pt modelId="{6C8AA7CE-1585-4971-8D57-AFFEFA8C2091}" type="sibTrans" cxnId="{9DFA5BD8-0398-4084-85D6-21F00C1F1E2D}">
      <dgm:prSet/>
      <dgm:spPr/>
      <dgm:t>
        <a:bodyPr/>
        <a:lstStyle/>
        <a:p>
          <a:endParaRPr lang="en-US"/>
        </a:p>
      </dgm:t>
    </dgm:pt>
    <dgm:pt modelId="{0FF802EC-2676-4A28-A6C9-13940CE51077}">
      <dgm:prSet custT="1"/>
      <dgm:spPr/>
      <dgm:t>
        <a:bodyPr/>
        <a:lstStyle/>
        <a:p>
          <a:r>
            <a:rPr lang="en-US" sz="1800" dirty="0"/>
            <a:t>Allows for the post retirement pension adjustment to be withheld in the plan if unfunded liability on the new tier is greater than 10%.</a:t>
          </a:r>
        </a:p>
      </dgm:t>
    </dgm:pt>
    <dgm:pt modelId="{65640607-FC97-4074-A864-B5A67B2AD54C}" type="parTrans" cxnId="{29AABD3A-2522-4545-870F-A08BA31D2415}">
      <dgm:prSet/>
      <dgm:spPr/>
      <dgm:t>
        <a:bodyPr/>
        <a:lstStyle/>
        <a:p>
          <a:endParaRPr lang="en-US"/>
        </a:p>
      </dgm:t>
    </dgm:pt>
    <dgm:pt modelId="{D727E244-AE5A-4418-AAAC-4129FFEAB47E}" type="sibTrans" cxnId="{29AABD3A-2522-4545-870F-A08BA31D2415}">
      <dgm:prSet/>
      <dgm:spPr/>
      <dgm:t>
        <a:bodyPr/>
        <a:lstStyle/>
        <a:p>
          <a:endParaRPr lang="en-US"/>
        </a:p>
      </dgm:t>
    </dgm:pt>
    <dgm:pt modelId="{32AC691A-11CA-4196-8891-701F804F0A8B}">
      <dgm:prSet custT="1"/>
      <dgm:spPr/>
      <dgm:t>
        <a:bodyPr/>
        <a:lstStyle/>
        <a:p>
          <a:r>
            <a:rPr lang="en-US" sz="2000" dirty="0"/>
            <a:t>New section outlines medical benefit eligibility for the new tier. </a:t>
          </a:r>
        </a:p>
      </dgm:t>
    </dgm:pt>
    <dgm:pt modelId="{14522AC0-FA4E-4183-8098-AE45348B20F5}" type="parTrans" cxnId="{2B3E442B-AA19-456F-81D8-B4F5100CC8D0}">
      <dgm:prSet/>
      <dgm:spPr/>
      <dgm:t>
        <a:bodyPr/>
        <a:lstStyle/>
        <a:p>
          <a:endParaRPr lang="en-US"/>
        </a:p>
      </dgm:t>
    </dgm:pt>
    <dgm:pt modelId="{12E00EDD-8F41-4706-8368-ADA35C00B30A}" type="sibTrans" cxnId="{2B3E442B-AA19-456F-81D8-B4F5100CC8D0}">
      <dgm:prSet/>
      <dgm:spPr/>
      <dgm:t>
        <a:bodyPr/>
        <a:lstStyle/>
        <a:p>
          <a:endParaRPr lang="en-US"/>
        </a:p>
      </dgm:t>
    </dgm:pt>
    <dgm:pt modelId="{CD0F2392-2AEA-4B28-9DB3-DE7DED250334}">
      <dgm:prSet custT="1"/>
      <dgm:spPr/>
      <dgm:t>
        <a:bodyPr/>
        <a:lstStyle/>
        <a:p>
          <a:r>
            <a:rPr lang="en-US" sz="1800" dirty="0"/>
            <a:t>Outlines the “high five” rule for the new tier. </a:t>
          </a:r>
        </a:p>
      </dgm:t>
    </dgm:pt>
    <dgm:pt modelId="{E08F9E17-E1D5-4110-9321-36689F2E2EB6}" type="parTrans" cxnId="{2B3566DA-A640-43B0-9932-C503E6131C8F}">
      <dgm:prSet/>
      <dgm:spPr/>
      <dgm:t>
        <a:bodyPr/>
        <a:lstStyle/>
        <a:p>
          <a:endParaRPr lang="en-US"/>
        </a:p>
      </dgm:t>
    </dgm:pt>
    <dgm:pt modelId="{BCC8A4BD-AF76-4828-AC5C-BF7B99C422D0}" type="sibTrans" cxnId="{2B3566DA-A640-43B0-9932-C503E6131C8F}">
      <dgm:prSet/>
      <dgm:spPr/>
      <dgm:t>
        <a:bodyPr/>
        <a:lstStyle/>
        <a:p>
          <a:endParaRPr lang="en-US"/>
        </a:p>
      </dgm:t>
    </dgm:pt>
    <dgm:pt modelId="{BAB8F52F-1B2A-4E5D-B79C-F95BAC30F183}">
      <dgm:prSet custT="1"/>
      <dgm:spPr/>
      <dgm:t>
        <a:bodyPr/>
        <a:lstStyle/>
        <a:p>
          <a:r>
            <a:rPr lang="en-US" sz="1800" dirty="0"/>
            <a:t>Uncodified sections that outline process for current employees to buy in to the new tier. </a:t>
          </a:r>
        </a:p>
      </dgm:t>
    </dgm:pt>
    <dgm:pt modelId="{A0360149-102E-404D-8BF4-2A670D790BA8}" type="parTrans" cxnId="{6E36B063-7FA8-4807-A3C1-DE60C6C45745}">
      <dgm:prSet/>
      <dgm:spPr/>
      <dgm:t>
        <a:bodyPr/>
        <a:lstStyle/>
        <a:p>
          <a:endParaRPr lang="en-US"/>
        </a:p>
      </dgm:t>
    </dgm:pt>
    <dgm:pt modelId="{EC246498-FC8A-4689-A981-A175CD0AA890}" type="sibTrans" cxnId="{6E36B063-7FA8-4807-A3C1-DE60C6C45745}">
      <dgm:prSet/>
      <dgm:spPr/>
      <dgm:t>
        <a:bodyPr/>
        <a:lstStyle/>
        <a:p>
          <a:endParaRPr lang="en-US"/>
        </a:p>
      </dgm:t>
    </dgm:pt>
    <dgm:pt modelId="{184DBFDD-2068-46EB-BCC0-25DEA358620D}" type="pres">
      <dgm:prSet presAssocID="{3F06C838-85CB-448F-9577-EB3231D6D445}" presName="Name0" presStyleCnt="0">
        <dgm:presLayoutVars>
          <dgm:dir/>
          <dgm:animLvl val="lvl"/>
          <dgm:resizeHandles val="exact"/>
        </dgm:presLayoutVars>
      </dgm:prSet>
      <dgm:spPr/>
    </dgm:pt>
    <dgm:pt modelId="{4959973D-C385-4898-9928-109EDBF6446B}" type="pres">
      <dgm:prSet presAssocID="{B13C896D-3D05-4135-889C-1A209CBEE0A4}" presName="linNode" presStyleCnt="0"/>
      <dgm:spPr/>
    </dgm:pt>
    <dgm:pt modelId="{4CBC042D-40F9-45EA-B738-9DADC90B352E}" type="pres">
      <dgm:prSet presAssocID="{B13C896D-3D05-4135-889C-1A209CBEE0A4}" presName="parentText" presStyleLbl="node1" presStyleIdx="0" presStyleCnt="7" custScaleX="87575" custScaleY="83573">
        <dgm:presLayoutVars>
          <dgm:chMax val="1"/>
          <dgm:bulletEnabled val="1"/>
        </dgm:presLayoutVars>
      </dgm:prSet>
      <dgm:spPr/>
    </dgm:pt>
    <dgm:pt modelId="{61DD1861-D059-46DF-9FAF-ED5D8C6E11E8}" type="pres">
      <dgm:prSet presAssocID="{B13C896D-3D05-4135-889C-1A209CBEE0A4}" presName="descendantText" presStyleLbl="alignAccFollowNode1" presStyleIdx="0" presStyleCnt="7">
        <dgm:presLayoutVars>
          <dgm:bulletEnabled val="1"/>
        </dgm:presLayoutVars>
      </dgm:prSet>
      <dgm:spPr/>
    </dgm:pt>
    <dgm:pt modelId="{2376B8AA-CDD9-4489-9882-9C16A7E54A54}" type="pres">
      <dgm:prSet presAssocID="{B86854BB-3517-4D23-A9BD-519F6CF9D6B7}" presName="sp" presStyleCnt="0"/>
      <dgm:spPr/>
    </dgm:pt>
    <dgm:pt modelId="{0B035D96-2F50-4C88-9272-1D4B89B496CF}" type="pres">
      <dgm:prSet presAssocID="{C6009F88-BF1C-49A2-BDE9-CE71C6EAD955}" presName="linNode" presStyleCnt="0"/>
      <dgm:spPr/>
    </dgm:pt>
    <dgm:pt modelId="{7BC11884-0E72-4D9F-9283-59C68CA7B08D}" type="pres">
      <dgm:prSet presAssocID="{C6009F88-BF1C-49A2-BDE9-CE71C6EAD955}" presName="parentText" presStyleLbl="node1" presStyleIdx="1" presStyleCnt="7" custScaleX="87575" custScaleY="83573">
        <dgm:presLayoutVars>
          <dgm:chMax val="1"/>
          <dgm:bulletEnabled val="1"/>
        </dgm:presLayoutVars>
      </dgm:prSet>
      <dgm:spPr/>
    </dgm:pt>
    <dgm:pt modelId="{FE228A28-43B4-4318-B158-0DB97EF4A0A9}" type="pres">
      <dgm:prSet presAssocID="{C6009F88-BF1C-49A2-BDE9-CE71C6EAD955}" presName="descendantText" presStyleLbl="alignAccFollowNode1" presStyleIdx="1" presStyleCnt="7">
        <dgm:presLayoutVars>
          <dgm:bulletEnabled val="1"/>
        </dgm:presLayoutVars>
      </dgm:prSet>
      <dgm:spPr/>
    </dgm:pt>
    <dgm:pt modelId="{AD94BAB5-727E-4230-AB2D-3549CC102207}" type="pres">
      <dgm:prSet presAssocID="{2141EE49-5F96-4FAB-927F-1F13270B6306}" presName="sp" presStyleCnt="0"/>
      <dgm:spPr/>
    </dgm:pt>
    <dgm:pt modelId="{21353A1B-20C2-4DC4-A9F6-88DFBDBE667E}" type="pres">
      <dgm:prSet presAssocID="{7B4C2958-0EBF-4C39-A1AC-F1BCFF45605F}" presName="linNode" presStyleCnt="0"/>
      <dgm:spPr/>
    </dgm:pt>
    <dgm:pt modelId="{4AA99E74-39EB-4E21-99A7-00E5B9FF766B}" type="pres">
      <dgm:prSet presAssocID="{7B4C2958-0EBF-4C39-A1AC-F1BCFF45605F}" presName="parentText" presStyleLbl="node1" presStyleIdx="2" presStyleCnt="7" custScaleX="87575" custScaleY="83573">
        <dgm:presLayoutVars>
          <dgm:chMax val="1"/>
          <dgm:bulletEnabled val="1"/>
        </dgm:presLayoutVars>
      </dgm:prSet>
      <dgm:spPr/>
    </dgm:pt>
    <dgm:pt modelId="{E7C48B91-CB43-43AF-9761-4A0AE5AE2AAC}" type="pres">
      <dgm:prSet presAssocID="{7B4C2958-0EBF-4C39-A1AC-F1BCFF45605F}" presName="descendantText" presStyleLbl="alignAccFollowNode1" presStyleIdx="2" presStyleCnt="7">
        <dgm:presLayoutVars>
          <dgm:bulletEnabled val="1"/>
        </dgm:presLayoutVars>
      </dgm:prSet>
      <dgm:spPr/>
    </dgm:pt>
    <dgm:pt modelId="{D14CF3D3-CB57-4EE9-8A28-8C3E43F0DB3B}" type="pres">
      <dgm:prSet presAssocID="{7F6987C7-94BE-4123-B785-D785AC02221A}" presName="sp" presStyleCnt="0"/>
      <dgm:spPr/>
    </dgm:pt>
    <dgm:pt modelId="{84C753E2-EDD7-4928-AF2B-743C46855181}" type="pres">
      <dgm:prSet presAssocID="{1ED80FF3-220C-41F0-828A-0B42E58F2185}" presName="linNode" presStyleCnt="0"/>
      <dgm:spPr/>
    </dgm:pt>
    <dgm:pt modelId="{B304E426-EFCD-47BE-ABAE-C77C4974E079}" type="pres">
      <dgm:prSet presAssocID="{1ED80FF3-220C-41F0-828A-0B42E58F2185}" presName="parentText" presStyleLbl="node1" presStyleIdx="3" presStyleCnt="7" custScaleX="87575" custScaleY="83573">
        <dgm:presLayoutVars>
          <dgm:chMax val="1"/>
          <dgm:bulletEnabled val="1"/>
        </dgm:presLayoutVars>
      </dgm:prSet>
      <dgm:spPr/>
    </dgm:pt>
    <dgm:pt modelId="{BDDEEE4E-BB08-4099-8334-8E806ECCD753}" type="pres">
      <dgm:prSet presAssocID="{1ED80FF3-220C-41F0-828A-0B42E58F2185}" presName="descendantText" presStyleLbl="alignAccFollowNode1" presStyleIdx="3" presStyleCnt="7">
        <dgm:presLayoutVars>
          <dgm:bulletEnabled val="1"/>
        </dgm:presLayoutVars>
      </dgm:prSet>
      <dgm:spPr/>
    </dgm:pt>
    <dgm:pt modelId="{6206C727-BBF3-4AE2-AA9D-EDA7C90F85DB}" type="pres">
      <dgm:prSet presAssocID="{856C6071-CE82-4F23-81CA-D35A41A25668}" presName="sp" presStyleCnt="0"/>
      <dgm:spPr/>
    </dgm:pt>
    <dgm:pt modelId="{F3BC14BA-D64A-49FA-9763-5AA33BF40EB1}" type="pres">
      <dgm:prSet presAssocID="{AF0EC104-A6E0-4E2B-B586-173D8F663723}" presName="linNode" presStyleCnt="0"/>
      <dgm:spPr/>
    </dgm:pt>
    <dgm:pt modelId="{ED6C9E48-86C3-4750-BB79-6BE06D31F0EF}" type="pres">
      <dgm:prSet presAssocID="{AF0EC104-A6E0-4E2B-B586-173D8F663723}" presName="parentText" presStyleLbl="node1" presStyleIdx="4" presStyleCnt="7" custScaleX="87575" custScaleY="83573">
        <dgm:presLayoutVars>
          <dgm:chMax val="1"/>
          <dgm:bulletEnabled val="1"/>
        </dgm:presLayoutVars>
      </dgm:prSet>
      <dgm:spPr/>
    </dgm:pt>
    <dgm:pt modelId="{0E078C58-297E-42A3-83FE-59A02E7218EF}" type="pres">
      <dgm:prSet presAssocID="{AF0EC104-A6E0-4E2B-B586-173D8F663723}" presName="descendantText" presStyleLbl="alignAccFollowNode1" presStyleIdx="4" presStyleCnt="7">
        <dgm:presLayoutVars>
          <dgm:bulletEnabled val="1"/>
        </dgm:presLayoutVars>
      </dgm:prSet>
      <dgm:spPr/>
    </dgm:pt>
    <dgm:pt modelId="{7CF33C8C-235C-4721-A467-AE9A6DC8EDCD}" type="pres">
      <dgm:prSet presAssocID="{F12DD924-40EB-4CBB-BF67-1AD3F2127EFF}" presName="sp" presStyleCnt="0"/>
      <dgm:spPr/>
    </dgm:pt>
    <dgm:pt modelId="{C7B28FE2-82E6-4F52-9B66-DEAD02CD6B04}" type="pres">
      <dgm:prSet presAssocID="{FA8D3EB4-A4EA-48C3-A94B-8D6A99F79369}" presName="linNode" presStyleCnt="0"/>
      <dgm:spPr/>
    </dgm:pt>
    <dgm:pt modelId="{EC840729-5F58-408B-A605-AF5E860E3C53}" type="pres">
      <dgm:prSet presAssocID="{FA8D3EB4-A4EA-48C3-A94B-8D6A99F79369}" presName="parentText" presStyleLbl="node1" presStyleIdx="5" presStyleCnt="7" custScaleX="87575" custScaleY="83573">
        <dgm:presLayoutVars>
          <dgm:chMax val="1"/>
          <dgm:bulletEnabled val="1"/>
        </dgm:presLayoutVars>
      </dgm:prSet>
      <dgm:spPr/>
    </dgm:pt>
    <dgm:pt modelId="{236E7A2A-92E0-4A7D-8D89-B45F5FF9CEB1}" type="pres">
      <dgm:prSet presAssocID="{FA8D3EB4-A4EA-48C3-A94B-8D6A99F79369}" presName="descendantText" presStyleLbl="alignAccFollowNode1" presStyleIdx="5" presStyleCnt="7">
        <dgm:presLayoutVars>
          <dgm:bulletEnabled val="1"/>
        </dgm:presLayoutVars>
      </dgm:prSet>
      <dgm:spPr/>
    </dgm:pt>
    <dgm:pt modelId="{ECABF4E9-92CB-4D63-91CC-424FF484520A}" type="pres">
      <dgm:prSet presAssocID="{0CF03E2E-008C-4FE9-A30D-878881133995}" presName="sp" presStyleCnt="0"/>
      <dgm:spPr/>
    </dgm:pt>
    <dgm:pt modelId="{6BD1FDD3-F2D7-4358-953E-493CF31A6A7A}" type="pres">
      <dgm:prSet presAssocID="{6B2C10D8-B135-45D0-A676-AD2E21F46A0D}" presName="linNode" presStyleCnt="0"/>
      <dgm:spPr/>
    </dgm:pt>
    <dgm:pt modelId="{99EFF06C-94E5-4080-B570-D6A31C7954D0}" type="pres">
      <dgm:prSet presAssocID="{6B2C10D8-B135-45D0-A676-AD2E21F46A0D}" presName="parentText" presStyleLbl="node1" presStyleIdx="6" presStyleCnt="7" custScaleX="87575" custScaleY="83573">
        <dgm:presLayoutVars>
          <dgm:chMax val="1"/>
          <dgm:bulletEnabled val="1"/>
        </dgm:presLayoutVars>
      </dgm:prSet>
      <dgm:spPr/>
    </dgm:pt>
    <dgm:pt modelId="{31C93B36-1F96-4A3D-A9F0-EA04E4AFEF9D}" type="pres">
      <dgm:prSet presAssocID="{6B2C10D8-B135-45D0-A676-AD2E21F46A0D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5343760B-A986-41A3-BF1D-836D6E828E02}" type="presOf" srcId="{29F50140-7EC1-4433-B706-41C23EDF7AF8}" destId="{FE228A28-43B4-4318-B158-0DB97EF4A0A9}" srcOrd="0" destOrd="0" presId="urn:microsoft.com/office/officeart/2005/8/layout/vList5"/>
    <dgm:cxn modelId="{A9A08D0F-907C-4565-9943-09791A47B707}" type="presOf" srcId="{32AC691A-11CA-4196-8891-701F804F0A8B}" destId="{0E078C58-297E-42A3-83FE-59A02E7218EF}" srcOrd="0" destOrd="0" presId="urn:microsoft.com/office/officeart/2005/8/layout/vList5"/>
    <dgm:cxn modelId="{F6E8A210-6F7A-425E-8763-60641BA93F8B}" type="presOf" srcId="{56FB3DB3-F898-4075-B839-0A466FAF80CC}" destId="{61DD1861-D059-46DF-9FAF-ED5D8C6E11E8}" srcOrd="0" destOrd="0" presId="urn:microsoft.com/office/officeart/2005/8/layout/vList5"/>
    <dgm:cxn modelId="{D2180517-E57A-4C75-B28F-D2621EA1F232}" type="presOf" srcId="{0729CABE-6381-41E7-BAA2-7093CB605819}" destId="{E7C48B91-CB43-43AF-9761-4A0AE5AE2AAC}" srcOrd="0" destOrd="0" presId="urn:microsoft.com/office/officeart/2005/8/layout/vList5"/>
    <dgm:cxn modelId="{E3D12522-89A7-423C-A6FD-E3DB1472571D}" type="presOf" srcId="{7B4C2958-0EBF-4C39-A1AC-F1BCFF45605F}" destId="{4AA99E74-39EB-4E21-99A7-00E5B9FF766B}" srcOrd="0" destOrd="0" presId="urn:microsoft.com/office/officeart/2005/8/layout/vList5"/>
    <dgm:cxn modelId="{2B3E442B-AA19-456F-81D8-B4F5100CC8D0}" srcId="{AF0EC104-A6E0-4E2B-B586-173D8F663723}" destId="{32AC691A-11CA-4196-8891-701F804F0A8B}" srcOrd="0" destOrd="0" parTransId="{14522AC0-FA4E-4183-8098-AE45348B20F5}" sibTransId="{12E00EDD-8F41-4706-8368-ADA35C00B30A}"/>
    <dgm:cxn modelId="{29AABD3A-2522-4545-870F-A08BA31D2415}" srcId="{1ED80FF3-220C-41F0-828A-0B42E58F2185}" destId="{0FF802EC-2676-4A28-A6C9-13940CE51077}" srcOrd="0" destOrd="0" parTransId="{65640607-FC97-4074-A864-B5A67B2AD54C}" sibTransId="{D727E244-AE5A-4418-AAAC-4129FFEAB47E}"/>
    <dgm:cxn modelId="{1CFA1A3B-31FB-44C8-B279-386CDFBB8EC1}" type="presOf" srcId="{BAB8F52F-1B2A-4E5D-B79C-F95BAC30F183}" destId="{31C93B36-1F96-4A3D-A9F0-EA04E4AFEF9D}" srcOrd="0" destOrd="0" presId="urn:microsoft.com/office/officeart/2005/8/layout/vList5"/>
    <dgm:cxn modelId="{5871753B-CAF1-4049-87A6-E060200D2AD1}" type="presOf" srcId="{FA8D3EB4-A4EA-48C3-A94B-8D6A99F79369}" destId="{EC840729-5F58-408B-A605-AF5E860E3C53}" srcOrd="0" destOrd="0" presId="urn:microsoft.com/office/officeart/2005/8/layout/vList5"/>
    <dgm:cxn modelId="{6E36B063-7FA8-4807-A3C1-DE60C6C45745}" srcId="{6B2C10D8-B135-45D0-A676-AD2E21F46A0D}" destId="{BAB8F52F-1B2A-4E5D-B79C-F95BAC30F183}" srcOrd="0" destOrd="0" parTransId="{A0360149-102E-404D-8BF4-2A670D790BA8}" sibTransId="{EC246498-FC8A-4689-A981-A175CD0AA890}"/>
    <dgm:cxn modelId="{BBBDDF49-0CF9-4F38-A766-771A85167513}" srcId="{3F06C838-85CB-448F-9577-EB3231D6D445}" destId="{6B2C10D8-B135-45D0-A676-AD2E21F46A0D}" srcOrd="6" destOrd="0" parTransId="{755B7DA8-5E6D-4B15-97C4-6F6FCECAD415}" sibTransId="{2B893DB6-5A12-432F-8943-A38822B93656}"/>
    <dgm:cxn modelId="{C8DC0553-5A1F-4B1B-8D2B-3110F73DDCD7}" type="presOf" srcId="{0FF802EC-2676-4A28-A6C9-13940CE51077}" destId="{BDDEEE4E-BB08-4099-8334-8E806ECCD753}" srcOrd="0" destOrd="0" presId="urn:microsoft.com/office/officeart/2005/8/layout/vList5"/>
    <dgm:cxn modelId="{25891657-B4EB-41E8-A5AD-A820F741FC1E}" type="presOf" srcId="{1ED80FF3-220C-41F0-828A-0B42E58F2185}" destId="{B304E426-EFCD-47BE-ABAE-C77C4974E079}" srcOrd="0" destOrd="0" presId="urn:microsoft.com/office/officeart/2005/8/layout/vList5"/>
    <dgm:cxn modelId="{0BD3E279-2E10-43BB-99D6-B290F66EA96D}" type="presOf" srcId="{C6009F88-BF1C-49A2-BDE9-CE71C6EAD955}" destId="{7BC11884-0E72-4D9F-9283-59C68CA7B08D}" srcOrd="0" destOrd="0" presId="urn:microsoft.com/office/officeart/2005/8/layout/vList5"/>
    <dgm:cxn modelId="{C9E1E293-0C88-4229-8897-CA68421E2BDF}" srcId="{3F06C838-85CB-448F-9577-EB3231D6D445}" destId="{C6009F88-BF1C-49A2-BDE9-CE71C6EAD955}" srcOrd="1" destOrd="0" parTransId="{A61D1D2D-7658-438E-937E-4FDBE8701AC8}" sibTransId="{2141EE49-5F96-4FAB-927F-1F13270B6306}"/>
    <dgm:cxn modelId="{71774C9B-7526-4E8E-8D2B-D1D811232705}" srcId="{B13C896D-3D05-4135-889C-1A209CBEE0A4}" destId="{56FB3DB3-F898-4075-B839-0A466FAF80CC}" srcOrd="0" destOrd="0" parTransId="{3854F33D-0BF0-49BA-8FBF-E85847F906B5}" sibTransId="{F2D6315B-7FAB-45FC-A835-6ACD009B5743}"/>
    <dgm:cxn modelId="{A48527B0-AC38-4DA0-B30B-50AF8B4C0F5E}" srcId="{3F06C838-85CB-448F-9577-EB3231D6D445}" destId="{7B4C2958-0EBF-4C39-A1AC-F1BCFF45605F}" srcOrd="2" destOrd="0" parTransId="{AB62F3FA-29D6-41D1-9435-0F764C32A747}" sibTransId="{7F6987C7-94BE-4123-B785-D785AC02221A}"/>
    <dgm:cxn modelId="{06B1BAB8-3538-44D0-9367-E96565533266}" srcId="{3F06C838-85CB-448F-9577-EB3231D6D445}" destId="{1ED80FF3-220C-41F0-828A-0B42E58F2185}" srcOrd="3" destOrd="0" parTransId="{E4767F3B-1DBB-4B27-A978-982F6C5E14A4}" sibTransId="{856C6071-CE82-4F23-81CA-D35A41A25668}"/>
    <dgm:cxn modelId="{24B386CF-13CF-458E-B6B2-82AB23F2F04E}" type="presOf" srcId="{B13C896D-3D05-4135-889C-1A209CBEE0A4}" destId="{4CBC042D-40F9-45EA-B738-9DADC90B352E}" srcOrd="0" destOrd="0" presId="urn:microsoft.com/office/officeart/2005/8/layout/vList5"/>
    <dgm:cxn modelId="{9DFA5BD8-0398-4084-85D6-21F00C1F1E2D}" srcId="{7B4C2958-0EBF-4C39-A1AC-F1BCFF45605F}" destId="{0729CABE-6381-41E7-BAA2-7093CB605819}" srcOrd="0" destOrd="0" parTransId="{78E65D87-12E3-4057-A10A-3210B6C527AD}" sibTransId="{6C8AA7CE-1585-4971-8D57-AFFEFA8C2091}"/>
    <dgm:cxn modelId="{2B3566DA-A640-43B0-9932-C503E6131C8F}" srcId="{FA8D3EB4-A4EA-48C3-A94B-8D6A99F79369}" destId="{CD0F2392-2AEA-4B28-9DB3-DE7DED250334}" srcOrd="0" destOrd="0" parTransId="{E08F9E17-E1D5-4110-9321-36689F2E2EB6}" sibTransId="{BCC8A4BD-AF76-4828-AC5C-BF7B99C422D0}"/>
    <dgm:cxn modelId="{42DE9FEC-6360-4614-BE33-FCC38A2BA040}" type="presOf" srcId="{3F06C838-85CB-448F-9577-EB3231D6D445}" destId="{184DBFDD-2068-46EB-BCC0-25DEA358620D}" srcOrd="0" destOrd="0" presId="urn:microsoft.com/office/officeart/2005/8/layout/vList5"/>
    <dgm:cxn modelId="{C9F476ED-3A8C-4CAD-9F2F-9ED538D4A82D}" type="presOf" srcId="{6B2C10D8-B135-45D0-A676-AD2E21F46A0D}" destId="{99EFF06C-94E5-4080-B570-D6A31C7954D0}" srcOrd="0" destOrd="0" presId="urn:microsoft.com/office/officeart/2005/8/layout/vList5"/>
    <dgm:cxn modelId="{7A6F16F3-7D02-4DE6-86BE-ABE379008405}" srcId="{3F06C838-85CB-448F-9577-EB3231D6D445}" destId="{AF0EC104-A6E0-4E2B-B586-173D8F663723}" srcOrd="4" destOrd="0" parTransId="{D2EC0829-FB21-401C-A8B9-D29BBD5E308A}" sibTransId="{F12DD924-40EB-4CBB-BF67-1AD3F2127EFF}"/>
    <dgm:cxn modelId="{C94967F8-64CB-46BA-B391-3E07605164D9}" type="presOf" srcId="{AF0EC104-A6E0-4E2B-B586-173D8F663723}" destId="{ED6C9E48-86C3-4750-BB79-6BE06D31F0EF}" srcOrd="0" destOrd="0" presId="urn:microsoft.com/office/officeart/2005/8/layout/vList5"/>
    <dgm:cxn modelId="{3E3E50F9-70B0-43B8-B505-60135B68A1E8}" srcId="{3F06C838-85CB-448F-9577-EB3231D6D445}" destId="{FA8D3EB4-A4EA-48C3-A94B-8D6A99F79369}" srcOrd="5" destOrd="0" parTransId="{7D43ACB8-E4B4-4B1A-9420-996B7E7B2D14}" sibTransId="{0CF03E2E-008C-4FE9-A30D-878881133995}"/>
    <dgm:cxn modelId="{E35B74FA-2B80-4D12-9C70-B2B737F215FF}" srcId="{3F06C838-85CB-448F-9577-EB3231D6D445}" destId="{B13C896D-3D05-4135-889C-1A209CBEE0A4}" srcOrd="0" destOrd="0" parTransId="{9F6302A9-7BEA-4B25-8F8D-E0CBE43C7686}" sibTransId="{B86854BB-3517-4D23-A9BD-519F6CF9D6B7}"/>
    <dgm:cxn modelId="{F9D5B0FA-A23D-4424-A18A-7657DD429475}" srcId="{C6009F88-BF1C-49A2-BDE9-CE71C6EAD955}" destId="{29F50140-7EC1-4433-B706-41C23EDF7AF8}" srcOrd="0" destOrd="0" parTransId="{A021A85F-B90C-42DA-B47F-6073A3565F90}" sibTransId="{469F6B8D-312C-4026-B1FD-787B5C245595}"/>
    <dgm:cxn modelId="{8FDAB3FD-F8B7-49B5-8C50-8107191E8D61}" type="presOf" srcId="{CD0F2392-2AEA-4B28-9DB3-DE7DED250334}" destId="{236E7A2A-92E0-4A7D-8D89-B45F5FF9CEB1}" srcOrd="0" destOrd="0" presId="urn:microsoft.com/office/officeart/2005/8/layout/vList5"/>
    <dgm:cxn modelId="{164229FB-8F7F-4F46-B5BE-5B542E089958}" type="presParOf" srcId="{184DBFDD-2068-46EB-BCC0-25DEA358620D}" destId="{4959973D-C385-4898-9928-109EDBF6446B}" srcOrd="0" destOrd="0" presId="urn:microsoft.com/office/officeart/2005/8/layout/vList5"/>
    <dgm:cxn modelId="{E0C07CEC-76FA-4BAF-B89F-082BDF3B6ECD}" type="presParOf" srcId="{4959973D-C385-4898-9928-109EDBF6446B}" destId="{4CBC042D-40F9-45EA-B738-9DADC90B352E}" srcOrd="0" destOrd="0" presId="urn:microsoft.com/office/officeart/2005/8/layout/vList5"/>
    <dgm:cxn modelId="{2CEEC9AA-4624-49A8-8E73-BBDA295501F2}" type="presParOf" srcId="{4959973D-C385-4898-9928-109EDBF6446B}" destId="{61DD1861-D059-46DF-9FAF-ED5D8C6E11E8}" srcOrd="1" destOrd="0" presId="urn:microsoft.com/office/officeart/2005/8/layout/vList5"/>
    <dgm:cxn modelId="{3D8ADE1E-5C38-46D4-B337-CE7DFEACEC13}" type="presParOf" srcId="{184DBFDD-2068-46EB-BCC0-25DEA358620D}" destId="{2376B8AA-CDD9-4489-9882-9C16A7E54A54}" srcOrd="1" destOrd="0" presId="urn:microsoft.com/office/officeart/2005/8/layout/vList5"/>
    <dgm:cxn modelId="{C30BABD4-31FF-4AFC-B8E9-C7F52BE6895C}" type="presParOf" srcId="{184DBFDD-2068-46EB-BCC0-25DEA358620D}" destId="{0B035D96-2F50-4C88-9272-1D4B89B496CF}" srcOrd="2" destOrd="0" presId="urn:microsoft.com/office/officeart/2005/8/layout/vList5"/>
    <dgm:cxn modelId="{A26EC811-C081-4941-BF5A-07B4F3587994}" type="presParOf" srcId="{0B035D96-2F50-4C88-9272-1D4B89B496CF}" destId="{7BC11884-0E72-4D9F-9283-59C68CA7B08D}" srcOrd="0" destOrd="0" presId="urn:microsoft.com/office/officeart/2005/8/layout/vList5"/>
    <dgm:cxn modelId="{58A89635-4E92-4C0E-8FBC-88811AE0F1B6}" type="presParOf" srcId="{0B035D96-2F50-4C88-9272-1D4B89B496CF}" destId="{FE228A28-43B4-4318-B158-0DB97EF4A0A9}" srcOrd="1" destOrd="0" presId="urn:microsoft.com/office/officeart/2005/8/layout/vList5"/>
    <dgm:cxn modelId="{B8BB31FF-99B5-41B1-A7E7-AF8FCF4F18F0}" type="presParOf" srcId="{184DBFDD-2068-46EB-BCC0-25DEA358620D}" destId="{AD94BAB5-727E-4230-AB2D-3549CC102207}" srcOrd="3" destOrd="0" presId="urn:microsoft.com/office/officeart/2005/8/layout/vList5"/>
    <dgm:cxn modelId="{75770C3C-6AF2-4CC3-B80D-4818B592DFA2}" type="presParOf" srcId="{184DBFDD-2068-46EB-BCC0-25DEA358620D}" destId="{21353A1B-20C2-4DC4-A9F6-88DFBDBE667E}" srcOrd="4" destOrd="0" presId="urn:microsoft.com/office/officeart/2005/8/layout/vList5"/>
    <dgm:cxn modelId="{0E7327F3-4479-441B-862D-2A54EEE17B7D}" type="presParOf" srcId="{21353A1B-20C2-4DC4-A9F6-88DFBDBE667E}" destId="{4AA99E74-39EB-4E21-99A7-00E5B9FF766B}" srcOrd="0" destOrd="0" presId="urn:microsoft.com/office/officeart/2005/8/layout/vList5"/>
    <dgm:cxn modelId="{82FCE23C-4426-41E7-9A28-FD211C67A703}" type="presParOf" srcId="{21353A1B-20C2-4DC4-A9F6-88DFBDBE667E}" destId="{E7C48B91-CB43-43AF-9761-4A0AE5AE2AAC}" srcOrd="1" destOrd="0" presId="urn:microsoft.com/office/officeart/2005/8/layout/vList5"/>
    <dgm:cxn modelId="{FAB291B2-4B17-43C7-9872-73C1B4E8598F}" type="presParOf" srcId="{184DBFDD-2068-46EB-BCC0-25DEA358620D}" destId="{D14CF3D3-CB57-4EE9-8A28-8C3E43F0DB3B}" srcOrd="5" destOrd="0" presId="urn:microsoft.com/office/officeart/2005/8/layout/vList5"/>
    <dgm:cxn modelId="{FEE2FFCD-4144-4193-8F06-55BED6494818}" type="presParOf" srcId="{184DBFDD-2068-46EB-BCC0-25DEA358620D}" destId="{84C753E2-EDD7-4928-AF2B-743C46855181}" srcOrd="6" destOrd="0" presId="urn:microsoft.com/office/officeart/2005/8/layout/vList5"/>
    <dgm:cxn modelId="{84BC0423-3E0A-4634-83C8-7032B92668B8}" type="presParOf" srcId="{84C753E2-EDD7-4928-AF2B-743C46855181}" destId="{B304E426-EFCD-47BE-ABAE-C77C4974E079}" srcOrd="0" destOrd="0" presId="urn:microsoft.com/office/officeart/2005/8/layout/vList5"/>
    <dgm:cxn modelId="{10A95C27-503B-4405-A2A0-513CD11E69B6}" type="presParOf" srcId="{84C753E2-EDD7-4928-AF2B-743C46855181}" destId="{BDDEEE4E-BB08-4099-8334-8E806ECCD753}" srcOrd="1" destOrd="0" presId="urn:microsoft.com/office/officeart/2005/8/layout/vList5"/>
    <dgm:cxn modelId="{EE8E46D2-3727-474F-9C22-953A66F1A207}" type="presParOf" srcId="{184DBFDD-2068-46EB-BCC0-25DEA358620D}" destId="{6206C727-BBF3-4AE2-AA9D-EDA7C90F85DB}" srcOrd="7" destOrd="0" presId="urn:microsoft.com/office/officeart/2005/8/layout/vList5"/>
    <dgm:cxn modelId="{331160FE-2A16-4AF1-8569-6688A8AC5A9C}" type="presParOf" srcId="{184DBFDD-2068-46EB-BCC0-25DEA358620D}" destId="{F3BC14BA-D64A-49FA-9763-5AA33BF40EB1}" srcOrd="8" destOrd="0" presId="urn:microsoft.com/office/officeart/2005/8/layout/vList5"/>
    <dgm:cxn modelId="{F607AEA8-3BE0-4EC0-8C82-DB517E92C7F9}" type="presParOf" srcId="{F3BC14BA-D64A-49FA-9763-5AA33BF40EB1}" destId="{ED6C9E48-86C3-4750-BB79-6BE06D31F0EF}" srcOrd="0" destOrd="0" presId="urn:microsoft.com/office/officeart/2005/8/layout/vList5"/>
    <dgm:cxn modelId="{42D3555A-5D82-4925-B1C2-405931C68F5F}" type="presParOf" srcId="{F3BC14BA-D64A-49FA-9763-5AA33BF40EB1}" destId="{0E078C58-297E-42A3-83FE-59A02E7218EF}" srcOrd="1" destOrd="0" presId="urn:microsoft.com/office/officeart/2005/8/layout/vList5"/>
    <dgm:cxn modelId="{D1CEC9B4-7F3F-4574-B006-4F21FD063047}" type="presParOf" srcId="{184DBFDD-2068-46EB-BCC0-25DEA358620D}" destId="{7CF33C8C-235C-4721-A467-AE9A6DC8EDCD}" srcOrd="9" destOrd="0" presId="urn:microsoft.com/office/officeart/2005/8/layout/vList5"/>
    <dgm:cxn modelId="{9D3048E6-4314-4262-89E3-B3D345F42498}" type="presParOf" srcId="{184DBFDD-2068-46EB-BCC0-25DEA358620D}" destId="{C7B28FE2-82E6-4F52-9B66-DEAD02CD6B04}" srcOrd="10" destOrd="0" presId="urn:microsoft.com/office/officeart/2005/8/layout/vList5"/>
    <dgm:cxn modelId="{F2BF4F9D-E479-4104-9E4F-09DBC2C01B48}" type="presParOf" srcId="{C7B28FE2-82E6-4F52-9B66-DEAD02CD6B04}" destId="{EC840729-5F58-408B-A605-AF5E860E3C53}" srcOrd="0" destOrd="0" presId="urn:microsoft.com/office/officeart/2005/8/layout/vList5"/>
    <dgm:cxn modelId="{E9ED3FA6-6575-45DA-8757-53F4766109D4}" type="presParOf" srcId="{C7B28FE2-82E6-4F52-9B66-DEAD02CD6B04}" destId="{236E7A2A-92E0-4A7D-8D89-B45F5FF9CEB1}" srcOrd="1" destOrd="0" presId="urn:microsoft.com/office/officeart/2005/8/layout/vList5"/>
    <dgm:cxn modelId="{CA61B60F-6FDA-474B-B84C-97A719B791AE}" type="presParOf" srcId="{184DBFDD-2068-46EB-BCC0-25DEA358620D}" destId="{ECABF4E9-92CB-4D63-91CC-424FF484520A}" srcOrd="11" destOrd="0" presId="urn:microsoft.com/office/officeart/2005/8/layout/vList5"/>
    <dgm:cxn modelId="{EF1562C9-63BD-488B-8D54-B72591BA0501}" type="presParOf" srcId="{184DBFDD-2068-46EB-BCC0-25DEA358620D}" destId="{6BD1FDD3-F2D7-4358-953E-493CF31A6A7A}" srcOrd="12" destOrd="0" presId="urn:microsoft.com/office/officeart/2005/8/layout/vList5"/>
    <dgm:cxn modelId="{C2B808E5-8FBF-4816-BD8C-0A6ECC24A5D7}" type="presParOf" srcId="{6BD1FDD3-F2D7-4358-953E-493CF31A6A7A}" destId="{99EFF06C-94E5-4080-B570-D6A31C7954D0}" srcOrd="0" destOrd="0" presId="urn:microsoft.com/office/officeart/2005/8/layout/vList5"/>
    <dgm:cxn modelId="{DB05E987-93CC-4842-B9C0-3BD3461FE62D}" type="presParOf" srcId="{6BD1FDD3-F2D7-4358-953E-493CF31A6A7A}" destId="{31C93B36-1F96-4A3D-A9F0-EA04E4AFEF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59CFA-FE91-4596-BB9A-169BC4D950B8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4A73371-25E3-43E8-915A-4A8F1F2CEA6B}">
      <dgm:prSet/>
      <dgm:spPr/>
      <dgm:t>
        <a:bodyPr/>
        <a:lstStyle/>
        <a:p>
          <a:r>
            <a:rPr lang="en-US" dirty="0"/>
            <a:t>HB 113 in 29</a:t>
          </a:r>
          <a:r>
            <a:rPr lang="en-US" baseline="30000" dirty="0"/>
            <a:t>th</a:t>
          </a:r>
          <a:r>
            <a:rPr lang="en-US" dirty="0"/>
            <a:t> Legislature       </a:t>
          </a:r>
        </a:p>
        <a:p>
          <a:r>
            <a:rPr lang="en-US" dirty="0"/>
            <a:t>Sponsor: Rep. Millett</a:t>
          </a:r>
        </a:p>
      </dgm:t>
    </dgm:pt>
    <dgm:pt modelId="{014F858F-AD79-4416-9746-6D4083166E4D}" type="parTrans" cxnId="{A7E22DFD-E470-4742-A85F-3983381DBCB3}">
      <dgm:prSet/>
      <dgm:spPr/>
      <dgm:t>
        <a:bodyPr/>
        <a:lstStyle/>
        <a:p>
          <a:endParaRPr lang="en-US"/>
        </a:p>
      </dgm:t>
    </dgm:pt>
    <dgm:pt modelId="{82F0BD69-23CE-49AB-BE53-2D9FDCCF7FE2}" type="sibTrans" cxnId="{A7E22DFD-E470-4742-A85F-3983381DBCB3}">
      <dgm:prSet/>
      <dgm:spPr/>
      <dgm:t>
        <a:bodyPr/>
        <a:lstStyle/>
        <a:p>
          <a:endParaRPr lang="en-US"/>
        </a:p>
      </dgm:t>
    </dgm:pt>
    <dgm:pt modelId="{7DB9E818-B015-4402-87B6-A466CBB86DA8}">
      <dgm:prSet/>
      <dgm:spPr/>
      <dgm:t>
        <a:bodyPr/>
        <a:lstStyle/>
        <a:p>
          <a:r>
            <a:rPr lang="en-US"/>
            <a:t>HB 395 in 30</a:t>
          </a:r>
          <a:r>
            <a:rPr lang="en-US" baseline="30000"/>
            <a:t>th</a:t>
          </a:r>
          <a:r>
            <a:rPr lang="en-US"/>
            <a:t> Legislature</a:t>
          </a:r>
        </a:p>
        <a:p>
          <a:r>
            <a:rPr lang="en-US"/>
            <a:t>Sponsor: Rep. Millett </a:t>
          </a:r>
          <a:endParaRPr lang="en-US" dirty="0"/>
        </a:p>
      </dgm:t>
    </dgm:pt>
    <dgm:pt modelId="{720A5102-4255-4AC6-8263-0EF541EA25AD}" type="parTrans" cxnId="{6557DAD9-A3B2-47CD-AE6B-EFB51D13707B}">
      <dgm:prSet/>
      <dgm:spPr/>
      <dgm:t>
        <a:bodyPr/>
        <a:lstStyle/>
        <a:p>
          <a:endParaRPr lang="en-US"/>
        </a:p>
      </dgm:t>
    </dgm:pt>
    <dgm:pt modelId="{ECB1874F-A53D-4E43-82CB-5229774D12BF}" type="sibTrans" cxnId="{6557DAD9-A3B2-47CD-AE6B-EFB51D13707B}">
      <dgm:prSet/>
      <dgm:spPr/>
      <dgm:t>
        <a:bodyPr/>
        <a:lstStyle/>
        <a:p>
          <a:endParaRPr lang="en-US"/>
        </a:p>
      </dgm:t>
    </dgm:pt>
    <dgm:pt modelId="{F6C0E662-3410-41CB-B7CE-EDCBC770F84D}">
      <dgm:prSet/>
      <dgm:spPr/>
      <dgm:t>
        <a:bodyPr/>
        <a:lstStyle/>
        <a:p>
          <a:r>
            <a:rPr lang="en-US" dirty="0"/>
            <a:t>HB 79 in 31</a:t>
          </a:r>
          <a:r>
            <a:rPr lang="en-US" baseline="30000" dirty="0"/>
            <a:t>st</a:t>
          </a:r>
          <a:r>
            <a:rPr lang="en-US" dirty="0"/>
            <a:t> Legislature           </a:t>
          </a:r>
        </a:p>
        <a:p>
          <a:r>
            <a:rPr lang="en-US" dirty="0"/>
            <a:t>Sponsor: Rep. Kopp </a:t>
          </a:r>
        </a:p>
      </dgm:t>
    </dgm:pt>
    <dgm:pt modelId="{53E4F063-429D-4114-894D-E84EFCDB3AD4}" type="parTrans" cxnId="{54429DB8-54FE-47B7-A211-F07AA877950D}">
      <dgm:prSet/>
      <dgm:spPr/>
      <dgm:t>
        <a:bodyPr/>
        <a:lstStyle/>
        <a:p>
          <a:endParaRPr lang="en-US"/>
        </a:p>
      </dgm:t>
    </dgm:pt>
    <dgm:pt modelId="{F417F1E8-7D72-4583-ADEB-81C5811A1195}" type="sibTrans" cxnId="{54429DB8-54FE-47B7-A211-F07AA877950D}">
      <dgm:prSet/>
      <dgm:spPr/>
      <dgm:t>
        <a:bodyPr/>
        <a:lstStyle/>
        <a:p>
          <a:endParaRPr lang="en-US"/>
        </a:p>
      </dgm:t>
    </dgm:pt>
    <dgm:pt modelId="{163AB829-8BA0-4E2A-98F1-E7915D46E91E}">
      <dgm:prSet/>
      <dgm:spPr/>
      <dgm:t>
        <a:bodyPr/>
        <a:lstStyle/>
        <a:p>
          <a:r>
            <a:rPr lang="en-US" dirty="0"/>
            <a:t>HB 55 in 32</a:t>
          </a:r>
          <a:r>
            <a:rPr lang="en-US" baseline="30000" dirty="0"/>
            <a:t>nd</a:t>
          </a:r>
          <a:r>
            <a:rPr lang="en-US" dirty="0"/>
            <a:t> Legislature                                                      </a:t>
          </a:r>
        </a:p>
        <a:p>
          <a:r>
            <a:rPr lang="en-US" dirty="0"/>
            <a:t>Sponsor: Rep. Josephson</a:t>
          </a:r>
        </a:p>
      </dgm:t>
    </dgm:pt>
    <dgm:pt modelId="{8639E074-5A95-4CEB-8E57-8F9EB23A0A1F}" type="parTrans" cxnId="{264794AC-04DA-49DD-8C9A-98F6922E3698}">
      <dgm:prSet/>
      <dgm:spPr/>
      <dgm:t>
        <a:bodyPr/>
        <a:lstStyle/>
        <a:p>
          <a:endParaRPr lang="en-US"/>
        </a:p>
      </dgm:t>
    </dgm:pt>
    <dgm:pt modelId="{7391FFF6-5BA5-42F7-8B56-FC5C0D7AB822}" type="sibTrans" cxnId="{264794AC-04DA-49DD-8C9A-98F6922E3698}">
      <dgm:prSet/>
      <dgm:spPr/>
      <dgm:t>
        <a:bodyPr/>
        <a:lstStyle/>
        <a:p>
          <a:endParaRPr lang="en-US"/>
        </a:p>
      </dgm:t>
    </dgm:pt>
    <dgm:pt modelId="{31FCDCA3-8072-4B4A-A470-6D62084E5ED6}">
      <dgm:prSet/>
      <dgm:spPr/>
      <dgm:t>
        <a:bodyPr/>
        <a:lstStyle/>
        <a:p>
          <a:r>
            <a:rPr lang="en-US" dirty="0"/>
            <a:t>HB 22 in 33</a:t>
          </a:r>
          <a:r>
            <a:rPr lang="en-US" baseline="30000" dirty="0"/>
            <a:t>rd</a:t>
          </a:r>
          <a:r>
            <a:rPr lang="en-US" dirty="0"/>
            <a:t> Legislature                                                                                             </a:t>
          </a:r>
        </a:p>
        <a:p>
          <a:r>
            <a:rPr lang="en-US" dirty="0"/>
            <a:t>Sponsor: Rep. Josephson</a:t>
          </a:r>
        </a:p>
      </dgm:t>
    </dgm:pt>
    <dgm:pt modelId="{6593AA75-0721-4AB0-8575-19B224734A0E}" type="parTrans" cxnId="{3317D71F-F6B0-472C-AA34-937A2E0BAA5C}">
      <dgm:prSet/>
      <dgm:spPr/>
      <dgm:t>
        <a:bodyPr/>
        <a:lstStyle/>
        <a:p>
          <a:endParaRPr lang="en-US"/>
        </a:p>
      </dgm:t>
    </dgm:pt>
    <dgm:pt modelId="{C25366D4-8055-4BAA-876C-FE9BE8C0B39B}" type="sibTrans" cxnId="{3317D71F-F6B0-472C-AA34-937A2E0BAA5C}">
      <dgm:prSet/>
      <dgm:spPr/>
      <dgm:t>
        <a:bodyPr/>
        <a:lstStyle/>
        <a:p>
          <a:endParaRPr lang="en-US"/>
        </a:p>
      </dgm:t>
    </dgm:pt>
    <dgm:pt modelId="{46DB3C0E-09B8-4C8A-832B-AD6BCD41469F}">
      <dgm:prSet/>
      <dgm:spPr/>
      <dgm:t>
        <a:bodyPr/>
        <a:lstStyle/>
        <a:p>
          <a:r>
            <a:rPr lang="en-US" dirty="0"/>
            <a:t>HB 247 in 28</a:t>
          </a:r>
          <a:r>
            <a:rPr lang="en-US" baseline="30000" dirty="0"/>
            <a:t>th</a:t>
          </a:r>
          <a:r>
            <a:rPr lang="en-US" dirty="0"/>
            <a:t> Legislature              </a:t>
          </a:r>
        </a:p>
        <a:p>
          <a:r>
            <a:rPr lang="en-US" dirty="0"/>
            <a:t>Rep. Holmes</a:t>
          </a:r>
        </a:p>
      </dgm:t>
    </dgm:pt>
    <dgm:pt modelId="{E3A1681A-40A2-44E1-8806-83C3117769C7}" type="parTrans" cxnId="{8A21462D-7883-4C68-9400-12F75E9EB192}">
      <dgm:prSet/>
      <dgm:spPr/>
      <dgm:t>
        <a:bodyPr/>
        <a:lstStyle/>
        <a:p>
          <a:endParaRPr lang="en-US"/>
        </a:p>
      </dgm:t>
    </dgm:pt>
    <dgm:pt modelId="{86536FE8-7D6B-4CD5-905E-2A0DE62D4FDE}" type="sibTrans" cxnId="{8A21462D-7883-4C68-9400-12F75E9EB192}">
      <dgm:prSet/>
      <dgm:spPr/>
      <dgm:t>
        <a:bodyPr/>
        <a:lstStyle/>
        <a:p>
          <a:endParaRPr lang="en-US"/>
        </a:p>
      </dgm:t>
    </dgm:pt>
    <dgm:pt modelId="{34C7E915-1D9E-463D-99D0-B5E7581D9296}" type="pres">
      <dgm:prSet presAssocID="{D6F59CFA-FE91-4596-BB9A-169BC4D950B8}" presName="Name0" presStyleCnt="0">
        <dgm:presLayoutVars>
          <dgm:dir/>
          <dgm:resizeHandles val="exact"/>
        </dgm:presLayoutVars>
      </dgm:prSet>
      <dgm:spPr/>
    </dgm:pt>
    <dgm:pt modelId="{F96ECF99-B2E8-4E6B-990D-CFFB61D10CE7}" type="pres">
      <dgm:prSet presAssocID="{46DB3C0E-09B8-4C8A-832B-AD6BCD41469F}" presName="node" presStyleLbl="node1" presStyleIdx="0" presStyleCnt="6">
        <dgm:presLayoutVars>
          <dgm:bulletEnabled val="1"/>
        </dgm:presLayoutVars>
      </dgm:prSet>
      <dgm:spPr/>
    </dgm:pt>
    <dgm:pt modelId="{D7180B2B-7CE5-40C8-AE0A-56A9C93D936F}" type="pres">
      <dgm:prSet presAssocID="{86536FE8-7D6B-4CD5-905E-2A0DE62D4FDE}" presName="sibTrans" presStyleLbl="sibTrans1D1" presStyleIdx="0" presStyleCnt="5"/>
      <dgm:spPr/>
    </dgm:pt>
    <dgm:pt modelId="{22D39113-6C78-4FEC-9EE8-DEA7E8746285}" type="pres">
      <dgm:prSet presAssocID="{86536FE8-7D6B-4CD5-905E-2A0DE62D4FDE}" presName="connectorText" presStyleLbl="sibTrans1D1" presStyleIdx="0" presStyleCnt="5"/>
      <dgm:spPr/>
    </dgm:pt>
    <dgm:pt modelId="{16891489-6CD7-4D1B-9F53-ACCEEDA28F5C}" type="pres">
      <dgm:prSet presAssocID="{E4A73371-25E3-43E8-915A-4A8F1F2CEA6B}" presName="node" presStyleLbl="node1" presStyleIdx="1" presStyleCnt="6">
        <dgm:presLayoutVars>
          <dgm:bulletEnabled val="1"/>
        </dgm:presLayoutVars>
      </dgm:prSet>
      <dgm:spPr/>
    </dgm:pt>
    <dgm:pt modelId="{D2D4BF3F-2F8A-4946-91EE-69B69E250928}" type="pres">
      <dgm:prSet presAssocID="{82F0BD69-23CE-49AB-BE53-2D9FDCCF7FE2}" presName="sibTrans" presStyleLbl="sibTrans1D1" presStyleIdx="1" presStyleCnt="5"/>
      <dgm:spPr/>
    </dgm:pt>
    <dgm:pt modelId="{D13F4314-D138-46B8-A912-CD040D5E63B6}" type="pres">
      <dgm:prSet presAssocID="{82F0BD69-23CE-49AB-BE53-2D9FDCCF7FE2}" presName="connectorText" presStyleLbl="sibTrans1D1" presStyleIdx="1" presStyleCnt="5"/>
      <dgm:spPr/>
    </dgm:pt>
    <dgm:pt modelId="{AD178470-1D7A-4F15-92F3-98794FF1812E}" type="pres">
      <dgm:prSet presAssocID="{7DB9E818-B015-4402-87B6-A466CBB86DA8}" presName="node" presStyleLbl="node1" presStyleIdx="2" presStyleCnt="6">
        <dgm:presLayoutVars>
          <dgm:bulletEnabled val="1"/>
        </dgm:presLayoutVars>
      </dgm:prSet>
      <dgm:spPr/>
    </dgm:pt>
    <dgm:pt modelId="{FB0DAF81-A2B1-4FAB-8D42-564F0BEE847C}" type="pres">
      <dgm:prSet presAssocID="{ECB1874F-A53D-4E43-82CB-5229774D12BF}" presName="sibTrans" presStyleLbl="sibTrans1D1" presStyleIdx="2" presStyleCnt="5"/>
      <dgm:spPr/>
    </dgm:pt>
    <dgm:pt modelId="{F381D947-917A-458A-B59D-69835F799F0C}" type="pres">
      <dgm:prSet presAssocID="{ECB1874F-A53D-4E43-82CB-5229774D12BF}" presName="connectorText" presStyleLbl="sibTrans1D1" presStyleIdx="2" presStyleCnt="5"/>
      <dgm:spPr/>
    </dgm:pt>
    <dgm:pt modelId="{81504318-DBFC-4C26-8A7A-C02CE28F69D2}" type="pres">
      <dgm:prSet presAssocID="{F6C0E662-3410-41CB-B7CE-EDCBC770F84D}" presName="node" presStyleLbl="node1" presStyleIdx="3" presStyleCnt="6">
        <dgm:presLayoutVars>
          <dgm:bulletEnabled val="1"/>
        </dgm:presLayoutVars>
      </dgm:prSet>
      <dgm:spPr/>
    </dgm:pt>
    <dgm:pt modelId="{325DE716-E181-496E-B3E4-C32E1A40FE38}" type="pres">
      <dgm:prSet presAssocID="{F417F1E8-7D72-4583-ADEB-81C5811A1195}" presName="sibTrans" presStyleLbl="sibTrans1D1" presStyleIdx="3" presStyleCnt="5"/>
      <dgm:spPr/>
    </dgm:pt>
    <dgm:pt modelId="{3DC23E2D-9912-4F08-927B-885AD042D654}" type="pres">
      <dgm:prSet presAssocID="{F417F1E8-7D72-4583-ADEB-81C5811A1195}" presName="connectorText" presStyleLbl="sibTrans1D1" presStyleIdx="3" presStyleCnt="5"/>
      <dgm:spPr/>
    </dgm:pt>
    <dgm:pt modelId="{8BB99318-DDF5-43F2-87D6-D73C3C655613}" type="pres">
      <dgm:prSet presAssocID="{163AB829-8BA0-4E2A-98F1-E7915D46E91E}" presName="node" presStyleLbl="node1" presStyleIdx="4" presStyleCnt="6">
        <dgm:presLayoutVars>
          <dgm:bulletEnabled val="1"/>
        </dgm:presLayoutVars>
      </dgm:prSet>
      <dgm:spPr/>
    </dgm:pt>
    <dgm:pt modelId="{21A1D308-653A-43D3-B1BA-3F88083C9C10}" type="pres">
      <dgm:prSet presAssocID="{7391FFF6-5BA5-42F7-8B56-FC5C0D7AB822}" presName="sibTrans" presStyleLbl="sibTrans1D1" presStyleIdx="4" presStyleCnt="5"/>
      <dgm:spPr/>
    </dgm:pt>
    <dgm:pt modelId="{447EA2E1-40FC-4904-8B6B-D05783D0BDE9}" type="pres">
      <dgm:prSet presAssocID="{7391FFF6-5BA5-42F7-8B56-FC5C0D7AB822}" presName="connectorText" presStyleLbl="sibTrans1D1" presStyleIdx="4" presStyleCnt="5"/>
      <dgm:spPr/>
    </dgm:pt>
    <dgm:pt modelId="{557C88FE-5B87-4F67-9AB3-238EFF6FF4DE}" type="pres">
      <dgm:prSet presAssocID="{31FCDCA3-8072-4B4A-A470-6D62084E5ED6}" presName="node" presStyleLbl="node1" presStyleIdx="5" presStyleCnt="6">
        <dgm:presLayoutVars>
          <dgm:bulletEnabled val="1"/>
        </dgm:presLayoutVars>
      </dgm:prSet>
      <dgm:spPr/>
    </dgm:pt>
  </dgm:ptLst>
  <dgm:cxnLst>
    <dgm:cxn modelId="{B9946F16-3F24-4C6D-AC1B-06395BC2D3E6}" type="presOf" srcId="{ECB1874F-A53D-4E43-82CB-5229774D12BF}" destId="{F381D947-917A-458A-B59D-69835F799F0C}" srcOrd="1" destOrd="0" presId="urn:microsoft.com/office/officeart/2005/8/layout/bProcess3"/>
    <dgm:cxn modelId="{E24C2E17-07DD-4388-BC9E-61F3419BAFD5}" type="presOf" srcId="{82F0BD69-23CE-49AB-BE53-2D9FDCCF7FE2}" destId="{D13F4314-D138-46B8-A912-CD040D5E63B6}" srcOrd="1" destOrd="0" presId="urn:microsoft.com/office/officeart/2005/8/layout/bProcess3"/>
    <dgm:cxn modelId="{3317D71F-F6B0-472C-AA34-937A2E0BAA5C}" srcId="{D6F59CFA-FE91-4596-BB9A-169BC4D950B8}" destId="{31FCDCA3-8072-4B4A-A470-6D62084E5ED6}" srcOrd="5" destOrd="0" parTransId="{6593AA75-0721-4AB0-8575-19B224734A0E}" sibTransId="{C25366D4-8055-4BAA-876C-FE9BE8C0B39B}"/>
    <dgm:cxn modelId="{8A21462D-7883-4C68-9400-12F75E9EB192}" srcId="{D6F59CFA-FE91-4596-BB9A-169BC4D950B8}" destId="{46DB3C0E-09B8-4C8A-832B-AD6BCD41469F}" srcOrd="0" destOrd="0" parTransId="{E3A1681A-40A2-44E1-8806-83C3117769C7}" sibTransId="{86536FE8-7D6B-4CD5-905E-2A0DE62D4FDE}"/>
    <dgm:cxn modelId="{A9881C5C-B02B-49A3-BE47-F5EC03AFF8BB}" type="presOf" srcId="{ECB1874F-A53D-4E43-82CB-5229774D12BF}" destId="{FB0DAF81-A2B1-4FAB-8D42-564F0BEE847C}" srcOrd="0" destOrd="0" presId="urn:microsoft.com/office/officeart/2005/8/layout/bProcess3"/>
    <dgm:cxn modelId="{E3740B43-DFB5-42CB-8FFE-716AA04CEEED}" type="presOf" srcId="{F6C0E662-3410-41CB-B7CE-EDCBC770F84D}" destId="{81504318-DBFC-4C26-8A7A-C02CE28F69D2}" srcOrd="0" destOrd="0" presId="urn:microsoft.com/office/officeart/2005/8/layout/bProcess3"/>
    <dgm:cxn modelId="{83E21570-0733-470A-9314-A8CDB7332465}" type="presOf" srcId="{D6F59CFA-FE91-4596-BB9A-169BC4D950B8}" destId="{34C7E915-1D9E-463D-99D0-B5E7581D9296}" srcOrd="0" destOrd="0" presId="urn:microsoft.com/office/officeart/2005/8/layout/bProcess3"/>
    <dgm:cxn modelId="{94A5BF53-2232-4CE4-B701-E60810A16CBF}" type="presOf" srcId="{82F0BD69-23CE-49AB-BE53-2D9FDCCF7FE2}" destId="{D2D4BF3F-2F8A-4946-91EE-69B69E250928}" srcOrd="0" destOrd="0" presId="urn:microsoft.com/office/officeart/2005/8/layout/bProcess3"/>
    <dgm:cxn modelId="{72480A74-890B-4CE8-A0E8-BDDA2DB01EE7}" type="presOf" srcId="{46DB3C0E-09B8-4C8A-832B-AD6BCD41469F}" destId="{F96ECF99-B2E8-4E6B-990D-CFFB61D10CE7}" srcOrd="0" destOrd="0" presId="urn:microsoft.com/office/officeart/2005/8/layout/bProcess3"/>
    <dgm:cxn modelId="{2CC35F55-BD99-45DE-92EB-5B871201961D}" type="presOf" srcId="{F417F1E8-7D72-4583-ADEB-81C5811A1195}" destId="{325DE716-E181-496E-B3E4-C32E1A40FE38}" srcOrd="0" destOrd="0" presId="urn:microsoft.com/office/officeart/2005/8/layout/bProcess3"/>
    <dgm:cxn modelId="{F0246277-7309-4166-B21D-C6BB65AACB65}" type="presOf" srcId="{86536FE8-7D6B-4CD5-905E-2A0DE62D4FDE}" destId="{D7180B2B-7CE5-40C8-AE0A-56A9C93D936F}" srcOrd="0" destOrd="0" presId="urn:microsoft.com/office/officeart/2005/8/layout/bProcess3"/>
    <dgm:cxn modelId="{1E1C6F5A-BDEE-4409-9891-F3CA9606700E}" type="presOf" srcId="{163AB829-8BA0-4E2A-98F1-E7915D46E91E}" destId="{8BB99318-DDF5-43F2-87D6-D73C3C655613}" srcOrd="0" destOrd="0" presId="urn:microsoft.com/office/officeart/2005/8/layout/bProcess3"/>
    <dgm:cxn modelId="{264794AC-04DA-49DD-8C9A-98F6922E3698}" srcId="{D6F59CFA-FE91-4596-BB9A-169BC4D950B8}" destId="{163AB829-8BA0-4E2A-98F1-E7915D46E91E}" srcOrd="4" destOrd="0" parTransId="{8639E074-5A95-4CEB-8E57-8F9EB23A0A1F}" sibTransId="{7391FFF6-5BA5-42F7-8B56-FC5C0D7AB822}"/>
    <dgm:cxn modelId="{145B95B1-8593-447B-9CE3-52D456858768}" type="presOf" srcId="{31FCDCA3-8072-4B4A-A470-6D62084E5ED6}" destId="{557C88FE-5B87-4F67-9AB3-238EFF6FF4DE}" srcOrd="0" destOrd="0" presId="urn:microsoft.com/office/officeart/2005/8/layout/bProcess3"/>
    <dgm:cxn modelId="{C6F4E5B1-3380-4CA0-A687-84052773418B}" type="presOf" srcId="{86536FE8-7D6B-4CD5-905E-2A0DE62D4FDE}" destId="{22D39113-6C78-4FEC-9EE8-DEA7E8746285}" srcOrd="1" destOrd="0" presId="urn:microsoft.com/office/officeart/2005/8/layout/bProcess3"/>
    <dgm:cxn modelId="{54429DB8-54FE-47B7-A211-F07AA877950D}" srcId="{D6F59CFA-FE91-4596-BB9A-169BC4D950B8}" destId="{F6C0E662-3410-41CB-B7CE-EDCBC770F84D}" srcOrd="3" destOrd="0" parTransId="{53E4F063-429D-4114-894D-E84EFCDB3AD4}" sibTransId="{F417F1E8-7D72-4583-ADEB-81C5811A1195}"/>
    <dgm:cxn modelId="{941396BA-47A7-4EF3-8B80-27A25C916D74}" type="presOf" srcId="{E4A73371-25E3-43E8-915A-4A8F1F2CEA6B}" destId="{16891489-6CD7-4D1B-9F53-ACCEEDA28F5C}" srcOrd="0" destOrd="0" presId="urn:microsoft.com/office/officeart/2005/8/layout/bProcess3"/>
    <dgm:cxn modelId="{0CE2B0BA-C69E-4D21-A7A9-B1DC382EE787}" type="presOf" srcId="{7391FFF6-5BA5-42F7-8B56-FC5C0D7AB822}" destId="{447EA2E1-40FC-4904-8B6B-D05783D0BDE9}" srcOrd="1" destOrd="0" presId="urn:microsoft.com/office/officeart/2005/8/layout/bProcess3"/>
    <dgm:cxn modelId="{4C1B09CB-29FC-45D2-854A-751482D42E65}" type="presOf" srcId="{7DB9E818-B015-4402-87B6-A466CBB86DA8}" destId="{AD178470-1D7A-4F15-92F3-98794FF1812E}" srcOrd="0" destOrd="0" presId="urn:microsoft.com/office/officeart/2005/8/layout/bProcess3"/>
    <dgm:cxn modelId="{6557DAD9-A3B2-47CD-AE6B-EFB51D13707B}" srcId="{D6F59CFA-FE91-4596-BB9A-169BC4D950B8}" destId="{7DB9E818-B015-4402-87B6-A466CBB86DA8}" srcOrd="2" destOrd="0" parTransId="{720A5102-4255-4AC6-8263-0EF541EA25AD}" sibTransId="{ECB1874F-A53D-4E43-82CB-5229774D12BF}"/>
    <dgm:cxn modelId="{BBC200EF-B6AA-4E72-8726-7071C36AA4FA}" type="presOf" srcId="{F417F1E8-7D72-4583-ADEB-81C5811A1195}" destId="{3DC23E2D-9912-4F08-927B-885AD042D654}" srcOrd="1" destOrd="0" presId="urn:microsoft.com/office/officeart/2005/8/layout/bProcess3"/>
    <dgm:cxn modelId="{06AFEBFB-0D71-4FBD-9E6C-A9752DB77EC4}" type="presOf" srcId="{7391FFF6-5BA5-42F7-8B56-FC5C0D7AB822}" destId="{21A1D308-653A-43D3-B1BA-3F88083C9C10}" srcOrd="0" destOrd="0" presId="urn:microsoft.com/office/officeart/2005/8/layout/bProcess3"/>
    <dgm:cxn modelId="{A7E22DFD-E470-4742-A85F-3983381DBCB3}" srcId="{D6F59CFA-FE91-4596-BB9A-169BC4D950B8}" destId="{E4A73371-25E3-43E8-915A-4A8F1F2CEA6B}" srcOrd="1" destOrd="0" parTransId="{014F858F-AD79-4416-9746-6D4083166E4D}" sibTransId="{82F0BD69-23CE-49AB-BE53-2D9FDCCF7FE2}"/>
    <dgm:cxn modelId="{6FA4233A-B19D-4001-9261-F1054E48E100}" type="presParOf" srcId="{34C7E915-1D9E-463D-99D0-B5E7581D9296}" destId="{F96ECF99-B2E8-4E6B-990D-CFFB61D10CE7}" srcOrd="0" destOrd="0" presId="urn:microsoft.com/office/officeart/2005/8/layout/bProcess3"/>
    <dgm:cxn modelId="{F7F39A6C-CC33-40CF-B8E2-F560C73F6C4C}" type="presParOf" srcId="{34C7E915-1D9E-463D-99D0-B5E7581D9296}" destId="{D7180B2B-7CE5-40C8-AE0A-56A9C93D936F}" srcOrd="1" destOrd="0" presId="urn:microsoft.com/office/officeart/2005/8/layout/bProcess3"/>
    <dgm:cxn modelId="{9BFEB8E7-C31C-4FA4-B934-48A184A323E9}" type="presParOf" srcId="{D7180B2B-7CE5-40C8-AE0A-56A9C93D936F}" destId="{22D39113-6C78-4FEC-9EE8-DEA7E8746285}" srcOrd="0" destOrd="0" presId="urn:microsoft.com/office/officeart/2005/8/layout/bProcess3"/>
    <dgm:cxn modelId="{4BD73140-4D37-40ED-820C-6B68661F6DE8}" type="presParOf" srcId="{34C7E915-1D9E-463D-99D0-B5E7581D9296}" destId="{16891489-6CD7-4D1B-9F53-ACCEEDA28F5C}" srcOrd="2" destOrd="0" presId="urn:microsoft.com/office/officeart/2005/8/layout/bProcess3"/>
    <dgm:cxn modelId="{AF7F3C1C-1384-44C6-9707-31F0E77B67BE}" type="presParOf" srcId="{34C7E915-1D9E-463D-99D0-B5E7581D9296}" destId="{D2D4BF3F-2F8A-4946-91EE-69B69E250928}" srcOrd="3" destOrd="0" presId="urn:microsoft.com/office/officeart/2005/8/layout/bProcess3"/>
    <dgm:cxn modelId="{CFCC81DB-838D-4FFD-93D6-2C1A2F6DA137}" type="presParOf" srcId="{D2D4BF3F-2F8A-4946-91EE-69B69E250928}" destId="{D13F4314-D138-46B8-A912-CD040D5E63B6}" srcOrd="0" destOrd="0" presId="urn:microsoft.com/office/officeart/2005/8/layout/bProcess3"/>
    <dgm:cxn modelId="{D8ABE44F-B0CC-4F40-9123-7D09D24D0091}" type="presParOf" srcId="{34C7E915-1D9E-463D-99D0-B5E7581D9296}" destId="{AD178470-1D7A-4F15-92F3-98794FF1812E}" srcOrd="4" destOrd="0" presId="urn:microsoft.com/office/officeart/2005/8/layout/bProcess3"/>
    <dgm:cxn modelId="{B95356AE-D82B-4FA2-8A30-80DA5758AD79}" type="presParOf" srcId="{34C7E915-1D9E-463D-99D0-B5E7581D9296}" destId="{FB0DAF81-A2B1-4FAB-8D42-564F0BEE847C}" srcOrd="5" destOrd="0" presId="urn:microsoft.com/office/officeart/2005/8/layout/bProcess3"/>
    <dgm:cxn modelId="{D2BED9D3-5E86-48EA-939E-2256549C1468}" type="presParOf" srcId="{FB0DAF81-A2B1-4FAB-8D42-564F0BEE847C}" destId="{F381D947-917A-458A-B59D-69835F799F0C}" srcOrd="0" destOrd="0" presId="urn:microsoft.com/office/officeart/2005/8/layout/bProcess3"/>
    <dgm:cxn modelId="{2F9789DE-7686-4317-80AF-A40096B35852}" type="presParOf" srcId="{34C7E915-1D9E-463D-99D0-B5E7581D9296}" destId="{81504318-DBFC-4C26-8A7A-C02CE28F69D2}" srcOrd="6" destOrd="0" presId="urn:microsoft.com/office/officeart/2005/8/layout/bProcess3"/>
    <dgm:cxn modelId="{4ACF2D88-D666-4564-84B9-9C9E8BA92747}" type="presParOf" srcId="{34C7E915-1D9E-463D-99D0-B5E7581D9296}" destId="{325DE716-E181-496E-B3E4-C32E1A40FE38}" srcOrd="7" destOrd="0" presId="urn:microsoft.com/office/officeart/2005/8/layout/bProcess3"/>
    <dgm:cxn modelId="{D734EE62-A021-4696-BD27-64DBD130BE50}" type="presParOf" srcId="{325DE716-E181-496E-B3E4-C32E1A40FE38}" destId="{3DC23E2D-9912-4F08-927B-885AD042D654}" srcOrd="0" destOrd="0" presId="urn:microsoft.com/office/officeart/2005/8/layout/bProcess3"/>
    <dgm:cxn modelId="{FE02CC8B-751F-462C-804B-0C20D783C3E1}" type="presParOf" srcId="{34C7E915-1D9E-463D-99D0-B5E7581D9296}" destId="{8BB99318-DDF5-43F2-87D6-D73C3C655613}" srcOrd="8" destOrd="0" presId="urn:microsoft.com/office/officeart/2005/8/layout/bProcess3"/>
    <dgm:cxn modelId="{F4AF6D55-226D-4E59-9B1A-ACDCBA379435}" type="presParOf" srcId="{34C7E915-1D9E-463D-99D0-B5E7581D9296}" destId="{21A1D308-653A-43D3-B1BA-3F88083C9C10}" srcOrd="9" destOrd="0" presId="urn:microsoft.com/office/officeart/2005/8/layout/bProcess3"/>
    <dgm:cxn modelId="{BCF6D0FE-E7C6-461B-84B3-2C4981DD8033}" type="presParOf" srcId="{21A1D308-653A-43D3-B1BA-3F88083C9C10}" destId="{447EA2E1-40FC-4904-8B6B-D05783D0BDE9}" srcOrd="0" destOrd="0" presId="urn:microsoft.com/office/officeart/2005/8/layout/bProcess3"/>
    <dgm:cxn modelId="{88EF6DDE-BDB8-44FC-9A70-BB06E5131486}" type="presParOf" srcId="{34C7E915-1D9E-463D-99D0-B5E7581D9296}" destId="{557C88FE-5B87-4F67-9AB3-238EFF6FF4D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59CFA-FE91-4596-BB9A-169BC4D950B8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04E5DD-95DF-4097-847F-96B92016CFC4}">
      <dgm:prSet/>
      <dgm:spPr/>
      <dgm:t>
        <a:bodyPr/>
        <a:lstStyle/>
        <a:p>
          <a:r>
            <a:rPr lang="en-US" dirty="0"/>
            <a:t>401(a) is made up of 13% of payroll:  Employee=8%, Employer=5%</a:t>
          </a:r>
        </a:p>
      </dgm:t>
    </dgm:pt>
    <dgm:pt modelId="{1200E795-484E-4959-A448-92A08ED8043F}" type="parTrans" cxnId="{EB5CC7EA-A529-4965-825E-0A2BE83380C3}">
      <dgm:prSet/>
      <dgm:spPr/>
      <dgm:t>
        <a:bodyPr/>
        <a:lstStyle/>
        <a:p>
          <a:endParaRPr lang="en-US"/>
        </a:p>
      </dgm:t>
    </dgm:pt>
    <dgm:pt modelId="{F7FE8D06-964D-44D8-B15F-2E9A15155AAF}" type="sibTrans" cxnId="{EB5CC7EA-A529-4965-825E-0A2BE83380C3}">
      <dgm:prSet/>
      <dgm:spPr/>
      <dgm:t>
        <a:bodyPr/>
        <a:lstStyle/>
        <a:p>
          <a:endParaRPr lang="en-US"/>
        </a:p>
      </dgm:t>
    </dgm:pt>
    <dgm:pt modelId="{18F1EBD4-059C-49EF-A19E-0B8F79160AB9}">
      <dgm:prSet/>
      <dgm:spPr/>
      <dgm:t>
        <a:bodyPr/>
        <a:lstStyle/>
        <a:p>
          <a:r>
            <a:rPr lang="en-US" dirty="0"/>
            <a:t>HRA = 3% of average PERS salary</a:t>
          </a:r>
        </a:p>
      </dgm:t>
    </dgm:pt>
    <dgm:pt modelId="{77DF3E72-5E77-4F89-AC15-E0C398AF5B3D}" type="parTrans" cxnId="{D39A6265-B2B9-4A7D-863D-7AE390F5DE81}">
      <dgm:prSet/>
      <dgm:spPr/>
      <dgm:t>
        <a:bodyPr/>
        <a:lstStyle/>
        <a:p>
          <a:endParaRPr lang="en-US"/>
        </a:p>
      </dgm:t>
    </dgm:pt>
    <dgm:pt modelId="{D0E25E79-F18C-432B-99B9-FD3C857D8547}" type="sibTrans" cxnId="{D39A6265-B2B9-4A7D-863D-7AE390F5DE81}">
      <dgm:prSet/>
      <dgm:spPr/>
      <dgm:t>
        <a:bodyPr/>
        <a:lstStyle/>
        <a:p>
          <a:endParaRPr lang="en-US"/>
        </a:p>
      </dgm:t>
    </dgm:pt>
    <dgm:pt modelId="{C9CE36B4-6C98-45B3-84F0-787A93B95A21}">
      <dgm:prSet/>
      <dgm:spPr/>
      <dgm:t>
        <a:bodyPr/>
        <a:lstStyle/>
        <a:p>
          <a:r>
            <a:rPr lang="en-US" dirty="0"/>
            <a:t>Medicare coverage with 25 years of service for Public Safety</a:t>
          </a:r>
        </a:p>
      </dgm:t>
    </dgm:pt>
    <dgm:pt modelId="{DD89D2DC-EBB3-4924-B82E-C972C2C039A5}" type="parTrans" cxnId="{425466B1-4498-4548-9AA5-14EFEBE55B7D}">
      <dgm:prSet/>
      <dgm:spPr/>
      <dgm:t>
        <a:bodyPr/>
        <a:lstStyle/>
        <a:p>
          <a:endParaRPr lang="en-US"/>
        </a:p>
      </dgm:t>
    </dgm:pt>
    <dgm:pt modelId="{1CF60BB9-2A29-4CB1-8AB8-AECEC449725F}" type="sibTrans" cxnId="{425466B1-4498-4548-9AA5-14EFEBE55B7D}">
      <dgm:prSet/>
      <dgm:spPr/>
      <dgm:t>
        <a:bodyPr/>
        <a:lstStyle/>
        <a:p>
          <a:endParaRPr lang="en-US"/>
        </a:p>
      </dgm:t>
    </dgm:pt>
    <dgm:pt modelId="{5BD596F4-FEBE-4B07-BCBE-BA3D9AF3FBD5}">
      <dgm:prSet/>
      <dgm:spPr/>
      <dgm:t>
        <a:bodyPr/>
        <a:lstStyle/>
        <a:p>
          <a:r>
            <a:rPr lang="en-US" dirty="0"/>
            <a:t>Disability similar to Tier III</a:t>
          </a:r>
        </a:p>
      </dgm:t>
    </dgm:pt>
    <dgm:pt modelId="{70A9F5DD-F8EF-4029-80E3-5CA7E9D088B1}" type="parTrans" cxnId="{3D5550CF-E4BC-4EA5-9BC1-45BAC810AA71}">
      <dgm:prSet/>
      <dgm:spPr/>
      <dgm:t>
        <a:bodyPr/>
        <a:lstStyle/>
        <a:p>
          <a:endParaRPr lang="en-US"/>
        </a:p>
      </dgm:t>
    </dgm:pt>
    <dgm:pt modelId="{D7305406-A635-4490-926C-EA2BFD56B8F9}" type="sibTrans" cxnId="{3D5550CF-E4BC-4EA5-9BC1-45BAC810AA71}">
      <dgm:prSet/>
      <dgm:spPr/>
      <dgm:t>
        <a:bodyPr/>
        <a:lstStyle/>
        <a:p>
          <a:endParaRPr lang="en-US"/>
        </a:p>
      </dgm:t>
    </dgm:pt>
    <dgm:pt modelId="{226D2631-5940-4FC0-A974-4BBE4ECF6FE9}">
      <dgm:prSet/>
      <dgm:spPr/>
      <dgm:t>
        <a:bodyPr/>
        <a:lstStyle/>
        <a:p>
          <a:r>
            <a:rPr lang="en-US" b="1" i="1" dirty="0"/>
            <a:t>Most municipal employees not covered by Social Security or SBS</a:t>
          </a:r>
        </a:p>
      </dgm:t>
    </dgm:pt>
    <dgm:pt modelId="{586C2720-4D93-4EC9-A561-AF453D536198}" type="parTrans" cxnId="{140D8EA6-29F4-41BC-8DA7-A4266A82FF73}">
      <dgm:prSet/>
      <dgm:spPr/>
      <dgm:t>
        <a:bodyPr/>
        <a:lstStyle/>
        <a:p>
          <a:endParaRPr lang="en-US"/>
        </a:p>
      </dgm:t>
    </dgm:pt>
    <dgm:pt modelId="{10AE4DF7-D67A-4365-9978-A3FFFA02CB32}" type="sibTrans" cxnId="{140D8EA6-29F4-41BC-8DA7-A4266A82FF73}">
      <dgm:prSet/>
      <dgm:spPr/>
      <dgm:t>
        <a:bodyPr/>
        <a:lstStyle/>
        <a:p>
          <a:endParaRPr lang="en-US"/>
        </a:p>
      </dgm:t>
    </dgm:pt>
    <dgm:pt modelId="{6002CB7C-645B-4832-A62A-F6D894B4559E}" type="pres">
      <dgm:prSet presAssocID="{D6F59CFA-FE91-4596-BB9A-169BC4D950B8}" presName="vert0" presStyleCnt="0">
        <dgm:presLayoutVars>
          <dgm:dir/>
          <dgm:animOne val="branch"/>
          <dgm:animLvl val="lvl"/>
        </dgm:presLayoutVars>
      </dgm:prSet>
      <dgm:spPr/>
    </dgm:pt>
    <dgm:pt modelId="{A64253C3-E271-49D5-BA68-57BC7390160B}" type="pres">
      <dgm:prSet presAssocID="{0A04E5DD-95DF-4097-847F-96B92016CFC4}" presName="thickLine" presStyleLbl="alignNode1" presStyleIdx="0" presStyleCnt="5"/>
      <dgm:spPr/>
    </dgm:pt>
    <dgm:pt modelId="{F0F72F5D-881C-457B-B143-0D8A0FA98C9A}" type="pres">
      <dgm:prSet presAssocID="{0A04E5DD-95DF-4097-847F-96B92016CFC4}" presName="horz1" presStyleCnt="0"/>
      <dgm:spPr/>
    </dgm:pt>
    <dgm:pt modelId="{0F36283F-ABCA-4F03-B168-737927FE6932}" type="pres">
      <dgm:prSet presAssocID="{0A04E5DD-95DF-4097-847F-96B92016CFC4}" presName="tx1" presStyleLbl="revTx" presStyleIdx="0" presStyleCnt="5"/>
      <dgm:spPr/>
    </dgm:pt>
    <dgm:pt modelId="{837F4699-C562-44BD-913D-AFC60EFF28D1}" type="pres">
      <dgm:prSet presAssocID="{0A04E5DD-95DF-4097-847F-96B92016CFC4}" presName="vert1" presStyleCnt="0"/>
      <dgm:spPr/>
    </dgm:pt>
    <dgm:pt modelId="{2840DC5B-065D-4661-A686-F12FC1670462}" type="pres">
      <dgm:prSet presAssocID="{18F1EBD4-059C-49EF-A19E-0B8F79160AB9}" presName="thickLine" presStyleLbl="alignNode1" presStyleIdx="1" presStyleCnt="5"/>
      <dgm:spPr/>
    </dgm:pt>
    <dgm:pt modelId="{12334983-C48A-47CF-9921-6C5B8F154ACD}" type="pres">
      <dgm:prSet presAssocID="{18F1EBD4-059C-49EF-A19E-0B8F79160AB9}" presName="horz1" presStyleCnt="0"/>
      <dgm:spPr/>
    </dgm:pt>
    <dgm:pt modelId="{DB611980-1403-4E42-91DE-EC0F1B1442E8}" type="pres">
      <dgm:prSet presAssocID="{18F1EBD4-059C-49EF-A19E-0B8F79160AB9}" presName="tx1" presStyleLbl="revTx" presStyleIdx="1" presStyleCnt="5"/>
      <dgm:spPr/>
    </dgm:pt>
    <dgm:pt modelId="{499BF83F-22FC-483E-8562-3CDC6288DE8F}" type="pres">
      <dgm:prSet presAssocID="{18F1EBD4-059C-49EF-A19E-0B8F79160AB9}" presName="vert1" presStyleCnt="0"/>
      <dgm:spPr/>
    </dgm:pt>
    <dgm:pt modelId="{E1664D56-8FC0-4022-B033-4C17BE14D06D}" type="pres">
      <dgm:prSet presAssocID="{C9CE36B4-6C98-45B3-84F0-787A93B95A21}" presName="thickLine" presStyleLbl="alignNode1" presStyleIdx="2" presStyleCnt="5"/>
      <dgm:spPr/>
    </dgm:pt>
    <dgm:pt modelId="{E5BC9D71-763D-4F88-98F9-F0464A1C51FA}" type="pres">
      <dgm:prSet presAssocID="{C9CE36B4-6C98-45B3-84F0-787A93B95A21}" presName="horz1" presStyleCnt="0"/>
      <dgm:spPr/>
    </dgm:pt>
    <dgm:pt modelId="{9A82432E-1EAF-4AB0-A2EB-366864F58490}" type="pres">
      <dgm:prSet presAssocID="{C9CE36B4-6C98-45B3-84F0-787A93B95A21}" presName="tx1" presStyleLbl="revTx" presStyleIdx="2" presStyleCnt="5"/>
      <dgm:spPr/>
    </dgm:pt>
    <dgm:pt modelId="{174296BF-82C5-40E5-9280-41B850D8CCDB}" type="pres">
      <dgm:prSet presAssocID="{C9CE36B4-6C98-45B3-84F0-787A93B95A21}" presName="vert1" presStyleCnt="0"/>
      <dgm:spPr/>
    </dgm:pt>
    <dgm:pt modelId="{23D007AF-784D-4B74-BE40-84F95C7D1F75}" type="pres">
      <dgm:prSet presAssocID="{5BD596F4-FEBE-4B07-BCBE-BA3D9AF3FBD5}" presName="thickLine" presStyleLbl="alignNode1" presStyleIdx="3" presStyleCnt="5"/>
      <dgm:spPr/>
    </dgm:pt>
    <dgm:pt modelId="{5B21F404-DD7F-4564-A4E6-25D7B9A9FBD2}" type="pres">
      <dgm:prSet presAssocID="{5BD596F4-FEBE-4B07-BCBE-BA3D9AF3FBD5}" presName="horz1" presStyleCnt="0"/>
      <dgm:spPr/>
    </dgm:pt>
    <dgm:pt modelId="{A2C2700A-24CA-4125-9E9D-C2483E2A76E5}" type="pres">
      <dgm:prSet presAssocID="{5BD596F4-FEBE-4B07-BCBE-BA3D9AF3FBD5}" presName="tx1" presStyleLbl="revTx" presStyleIdx="3" presStyleCnt="5"/>
      <dgm:spPr/>
    </dgm:pt>
    <dgm:pt modelId="{1F1321ED-CE7A-42FD-804A-8EA3C32A8D79}" type="pres">
      <dgm:prSet presAssocID="{5BD596F4-FEBE-4B07-BCBE-BA3D9AF3FBD5}" presName="vert1" presStyleCnt="0"/>
      <dgm:spPr/>
    </dgm:pt>
    <dgm:pt modelId="{C910CD53-4579-4953-9165-066151F5789D}" type="pres">
      <dgm:prSet presAssocID="{226D2631-5940-4FC0-A974-4BBE4ECF6FE9}" presName="thickLine" presStyleLbl="alignNode1" presStyleIdx="4" presStyleCnt="5"/>
      <dgm:spPr/>
    </dgm:pt>
    <dgm:pt modelId="{2BDDF9A5-2C31-4189-96E6-099AABDC1F76}" type="pres">
      <dgm:prSet presAssocID="{226D2631-5940-4FC0-A974-4BBE4ECF6FE9}" presName="horz1" presStyleCnt="0"/>
      <dgm:spPr/>
    </dgm:pt>
    <dgm:pt modelId="{6C9E0EDC-9450-4601-B2C9-8B29BF2F5E84}" type="pres">
      <dgm:prSet presAssocID="{226D2631-5940-4FC0-A974-4BBE4ECF6FE9}" presName="tx1" presStyleLbl="revTx" presStyleIdx="4" presStyleCnt="5"/>
      <dgm:spPr/>
    </dgm:pt>
    <dgm:pt modelId="{AD04C36B-1714-4D72-B8BA-4A45FA2B28D1}" type="pres">
      <dgm:prSet presAssocID="{226D2631-5940-4FC0-A974-4BBE4ECF6FE9}" presName="vert1" presStyleCnt="0"/>
      <dgm:spPr/>
    </dgm:pt>
  </dgm:ptLst>
  <dgm:cxnLst>
    <dgm:cxn modelId="{11928F0D-A4FA-4C35-9057-6FAC827499CF}" type="presOf" srcId="{C9CE36B4-6C98-45B3-84F0-787A93B95A21}" destId="{9A82432E-1EAF-4AB0-A2EB-366864F58490}" srcOrd="0" destOrd="0" presId="urn:microsoft.com/office/officeart/2008/layout/LinedList"/>
    <dgm:cxn modelId="{E385FB38-EECC-4D3E-BE16-2A97B732749D}" type="presOf" srcId="{0A04E5DD-95DF-4097-847F-96B92016CFC4}" destId="{0F36283F-ABCA-4F03-B168-737927FE6932}" srcOrd="0" destOrd="0" presId="urn:microsoft.com/office/officeart/2008/layout/LinedList"/>
    <dgm:cxn modelId="{D39A6265-B2B9-4A7D-863D-7AE390F5DE81}" srcId="{D6F59CFA-FE91-4596-BB9A-169BC4D950B8}" destId="{18F1EBD4-059C-49EF-A19E-0B8F79160AB9}" srcOrd="1" destOrd="0" parTransId="{77DF3E72-5E77-4F89-AC15-E0C398AF5B3D}" sibTransId="{D0E25E79-F18C-432B-99B9-FD3C857D8547}"/>
    <dgm:cxn modelId="{47A6B587-9A83-48DB-A032-D25DDC30DE49}" type="presOf" srcId="{5BD596F4-FEBE-4B07-BCBE-BA3D9AF3FBD5}" destId="{A2C2700A-24CA-4125-9E9D-C2483E2A76E5}" srcOrd="0" destOrd="0" presId="urn:microsoft.com/office/officeart/2008/layout/LinedList"/>
    <dgm:cxn modelId="{C4C18F98-CEC7-4867-85A7-1D09D68BB362}" type="presOf" srcId="{226D2631-5940-4FC0-A974-4BBE4ECF6FE9}" destId="{6C9E0EDC-9450-4601-B2C9-8B29BF2F5E84}" srcOrd="0" destOrd="0" presId="urn:microsoft.com/office/officeart/2008/layout/LinedList"/>
    <dgm:cxn modelId="{140D8EA6-29F4-41BC-8DA7-A4266A82FF73}" srcId="{D6F59CFA-FE91-4596-BB9A-169BC4D950B8}" destId="{226D2631-5940-4FC0-A974-4BBE4ECF6FE9}" srcOrd="4" destOrd="0" parTransId="{586C2720-4D93-4EC9-A561-AF453D536198}" sibTransId="{10AE4DF7-D67A-4365-9978-A3FFFA02CB32}"/>
    <dgm:cxn modelId="{425466B1-4498-4548-9AA5-14EFEBE55B7D}" srcId="{D6F59CFA-FE91-4596-BB9A-169BC4D950B8}" destId="{C9CE36B4-6C98-45B3-84F0-787A93B95A21}" srcOrd="2" destOrd="0" parTransId="{DD89D2DC-EBB3-4924-B82E-C972C2C039A5}" sibTransId="{1CF60BB9-2A29-4CB1-8AB8-AECEC449725F}"/>
    <dgm:cxn modelId="{7ADD34B2-5174-4B62-9C0E-D0E1023F63B6}" type="presOf" srcId="{18F1EBD4-059C-49EF-A19E-0B8F79160AB9}" destId="{DB611980-1403-4E42-91DE-EC0F1B1442E8}" srcOrd="0" destOrd="0" presId="urn:microsoft.com/office/officeart/2008/layout/LinedList"/>
    <dgm:cxn modelId="{4545E0C5-B655-455B-96A5-E1EB5D62CBAC}" type="presOf" srcId="{D6F59CFA-FE91-4596-BB9A-169BC4D950B8}" destId="{6002CB7C-645B-4832-A62A-F6D894B4559E}" srcOrd="0" destOrd="0" presId="urn:microsoft.com/office/officeart/2008/layout/LinedList"/>
    <dgm:cxn modelId="{3D5550CF-E4BC-4EA5-9BC1-45BAC810AA71}" srcId="{D6F59CFA-FE91-4596-BB9A-169BC4D950B8}" destId="{5BD596F4-FEBE-4B07-BCBE-BA3D9AF3FBD5}" srcOrd="3" destOrd="0" parTransId="{70A9F5DD-F8EF-4029-80E3-5CA7E9D088B1}" sibTransId="{D7305406-A635-4490-926C-EA2BFD56B8F9}"/>
    <dgm:cxn modelId="{EB5CC7EA-A529-4965-825E-0A2BE83380C3}" srcId="{D6F59CFA-FE91-4596-BB9A-169BC4D950B8}" destId="{0A04E5DD-95DF-4097-847F-96B92016CFC4}" srcOrd="0" destOrd="0" parTransId="{1200E795-484E-4959-A448-92A08ED8043F}" sibTransId="{F7FE8D06-964D-44D8-B15F-2E9A15155AAF}"/>
    <dgm:cxn modelId="{85D84FE2-9267-4962-97FF-4C7F37A8E9B1}" type="presParOf" srcId="{6002CB7C-645B-4832-A62A-F6D894B4559E}" destId="{A64253C3-E271-49D5-BA68-57BC7390160B}" srcOrd="0" destOrd="0" presId="urn:microsoft.com/office/officeart/2008/layout/LinedList"/>
    <dgm:cxn modelId="{3353232C-58FE-4530-A173-415CD10D129B}" type="presParOf" srcId="{6002CB7C-645B-4832-A62A-F6D894B4559E}" destId="{F0F72F5D-881C-457B-B143-0D8A0FA98C9A}" srcOrd="1" destOrd="0" presId="urn:microsoft.com/office/officeart/2008/layout/LinedList"/>
    <dgm:cxn modelId="{B603CAE4-131A-42E6-BB77-CCBAFA3AE328}" type="presParOf" srcId="{F0F72F5D-881C-457B-B143-0D8A0FA98C9A}" destId="{0F36283F-ABCA-4F03-B168-737927FE6932}" srcOrd="0" destOrd="0" presId="urn:microsoft.com/office/officeart/2008/layout/LinedList"/>
    <dgm:cxn modelId="{19555E05-A592-4110-BDFB-B601FA7876E5}" type="presParOf" srcId="{F0F72F5D-881C-457B-B143-0D8A0FA98C9A}" destId="{837F4699-C562-44BD-913D-AFC60EFF28D1}" srcOrd="1" destOrd="0" presId="urn:microsoft.com/office/officeart/2008/layout/LinedList"/>
    <dgm:cxn modelId="{1A5555BD-7493-4430-9470-B07FAFC29202}" type="presParOf" srcId="{6002CB7C-645B-4832-A62A-F6D894B4559E}" destId="{2840DC5B-065D-4661-A686-F12FC1670462}" srcOrd="2" destOrd="0" presId="urn:microsoft.com/office/officeart/2008/layout/LinedList"/>
    <dgm:cxn modelId="{37404ED7-5D22-4BED-9549-8505EFEE51AA}" type="presParOf" srcId="{6002CB7C-645B-4832-A62A-F6D894B4559E}" destId="{12334983-C48A-47CF-9921-6C5B8F154ACD}" srcOrd="3" destOrd="0" presId="urn:microsoft.com/office/officeart/2008/layout/LinedList"/>
    <dgm:cxn modelId="{656F02F0-984A-4F79-8D03-C72EB3CC2FC0}" type="presParOf" srcId="{12334983-C48A-47CF-9921-6C5B8F154ACD}" destId="{DB611980-1403-4E42-91DE-EC0F1B1442E8}" srcOrd="0" destOrd="0" presId="urn:microsoft.com/office/officeart/2008/layout/LinedList"/>
    <dgm:cxn modelId="{832FE8AB-CF3D-46C1-9852-2AD29307C28F}" type="presParOf" srcId="{12334983-C48A-47CF-9921-6C5B8F154ACD}" destId="{499BF83F-22FC-483E-8562-3CDC6288DE8F}" srcOrd="1" destOrd="0" presId="urn:microsoft.com/office/officeart/2008/layout/LinedList"/>
    <dgm:cxn modelId="{082C8EE8-9CA6-4549-84F4-1745E420886E}" type="presParOf" srcId="{6002CB7C-645B-4832-A62A-F6D894B4559E}" destId="{E1664D56-8FC0-4022-B033-4C17BE14D06D}" srcOrd="4" destOrd="0" presId="urn:microsoft.com/office/officeart/2008/layout/LinedList"/>
    <dgm:cxn modelId="{425299EB-2F19-49BE-9D52-39D0E7C95EE4}" type="presParOf" srcId="{6002CB7C-645B-4832-A62A-F6D894B4559E}" destId="{E5BC9D71-763D-4F88-98F9-F0464A1C51FA}" srcOrd="5" destOrd="0" presId="urn:microsoft.com/office/officeart/2008/layout/LinedList"/>
    <dgm:cxn modelId="{997A258B-46DC-401E-B781-A245986247DD}" type="presParOf" srcId="{E5BC9D71-763D-4F88-98F9-F0464A1C51FA}" destId="{9A82432E-1EAF-4AB0-A2EB-366864F58490}" srcOrd="0" destOrd="0" presId="urn:microsoft.com/office/officeart/2008/layout/LinedList"/>
    <dgm:cxn modelId="{2F968E41-218A-4BE0-9562-E41077DAF6B8}" type="presParOf" srcId="{E5BC9D71-763D-4F88-98F9-F0464A1C51FA}" destId="{174296BF-82C5-40E5-9280-41B850D8CCDB}" srcOrd="1" destOrd="0" presId="urn:microsoft.com/office/officeart/2008/layout/LinedList"/>
    <dgm:cxn modelId="{78373EDE-85C0-4677-A2B1-8BCEBDAEF422}" type="presParOf" srcId="{6002CB7C-645B-4832-A62A-F6D894B4559E}" destId="{23D007AF-784D-4B74-BE40-84F95C7D1F75}" srcOrd="6" destOrd="0" presId="urn:microsoft.com/office/officeart/2008/layout/LinedList"/>
    <dgm:cxn modelId="{FCCAF9BE-1A71-48AF-86BA-71A80DDD590C}" type="presParOf" srcId="{6002CB7C-645B-4832-A62A-F6D894B4559E}" destId="{5B21F404-DD7F-4564-A4E6-25D7B9A9FBD2}" srcOrd="7" destOrd="0" presId="urn:microsoft.com/office/officeart/2008/layout/LinedList"/>
    <dgm:cxn modelId="{4D6BD392-4C9A-4A9E-8D71-1EB9FCECDE31}" type="presParOf" srcId="{5B21F404-DD7F-4564-A4E6-25D7B9A9FBD2}" destId="{A2C2700A-24CA-4125-9E9D-C2483E2A76E5}" srcOrd="0" destOrd="0" presId="urn:microsoft.com/office/officeart/2008/layout/LinedList"/>
    <dgm:cxn modelId="{E2783638-894B-4C32-BAE3-276B0A284B0C}" type="presParOf" srcId="{5B21F404-DD7F-4564-A4E6-25D7B9A9FBD2}" destId="{1F1321ED-CE7A-42FD-804A-8EA3C32A8D79}" srcOrd="1" destOrd="0" presId="urn:microsoft.com/office/officeart/2008/layout/LinedList"/>
    <dgm:cxn modelId="{FDB1D24D-A51B-49E7-9847-800824E389E8}" type="presParOf" srcId="{6002CB7C-645B-4832-A62A-F6D894B4559E}" destId="{C910CD53-4579-4953-9165-066151F5789D}" srcOrd="8" destOrd="0" presId="urn:microsoft.com/office/officeart/2008/layout/LinedList"/>
    <dgm:cxn modelId="{7139C91F-B904-43FF-97F4-F3DA28DC7B8F}" type="presParOf" srcId="{6002CB7C-645B-4832-A62A-F6D894B4559E}" destId="{2BDDF9A5-2C31-4189-96E6-099AABDC1F76}" srcOrd="9" destOrd="0" presId="urn:microsoft.com/office/officeart/2008/layout/LinedList"/>
    <dgm:cxn modelId="{1FC48EF4-97DF-41EF-90B4-229A6667E0C8}" type="presParOf" srcId="{2BDDF9A5-2C31-4189-96E6-099AABDC1F76}" destId="{6C9E0EDC-9450-4601-B2C9-8B29BF2F5E84}" srcOrd="0" destOrd="0" presId="urn:microsoft.com/office/officeart/2008/layout/LinedList"/>
    <dgm:cxn modelId="{2FBD861E-E734-4496-837F-2749F4C65CA1}" type="presParOf" srcId="{2BDDF9A5-2C31-4189-96E6-099AABDC1F76}" destId="{AD04C36B-1714-4D72-B8BA-4A45FA2B28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BE244E-F4E7-41AA-AC2B-5BA38ED6FF9A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20A86F-BCB1-44EB-A690-5C74C2FDF934}">
      <dgm:prSet/>
      <dgm:spPr/>
      <dgm:t>
        <a:bodyPr/>
        <a:lstStyle/>
        <a:p>
          <a:r>
            <a:rPr lang="en-US"/>
            <a:t>Recruitment difficulties</a:t>
          </a:r>
        </a:p>
      </dgm:t>
    </dgm:pt>
    <dgm:pt modelId="{0C21B30A-61C5-4F9E-9D72-BF981D2DA2F1}" type="parTrans" cxnId="{515B1F8E-5570-40B2-9571-FF518FF754FE}">
      <dgm:prSet/>
      <dgm:spPr/>
      <dgm:t>
        <a:bodyPr/>
        <a:lstStyle/>
        <a:p>
          <a:endParaRPr lang="en-US"/>
        </a:p>
      </dgm:t>
    </dgm:pt>
    <dgm:pt modelId="{48EECFAD-86A3-4EC4-B9EF-A70EB6DBBCC2}" type="sibTrans" cxnId="{515B1F8E-5570-40B2-9571-FF518FF754FE}">
      <dgm:prSet/>
      <dgm:spPr/>
      <dgm:t>
        <a:bodyPr/>
        <a:lstStyle/>
        <a:p>
          <a:endParaRPr lang="en-US"/>
        </a:p>
      </dgm:t>
    </dgm:pt>
    <dgm:pt modelId="{D77C7C05-314E-4B6C-ACB0-772F97C9CD18}">
      <dgm:prSet/>
      <dgm:spPr/>
      <dgm:t>
        <a:bodyPr/>
        <a:lstStyle/>
        <a:p>
          <a:r>
            <a:rPr lang="en-US"/>
            <a:t>Retention costs</a:t>
          </a:r>
        </a:p>
      </dgm:t>
    </dgm:pt>
    <dgm:pt modelId="{2FD183DF-08F9-4874-9D8C-2FB2DCA1C223}" type="parTrans" cxnId="{1F1DFBD7-F700-461E-85AA-6769299A9FB3}">
      <dgm:prSet/>
      <dgm:spPr/>
      <dgm:t>
        <a:bodyPr/>
        <a:lstStyle/>
        <a:p>
          <a:endParaRPr lang="en-US"/>
        </a:p>
      </dgm:t>
    </dgm:pt>
    <dgm:pt modelId="{9623EA48-33D1-44ED-AFAD-311BFA97607D}" type="sibTrans" cxnId="{1F1DFBD7-F700-461E-85AA-6769299A9FB3}">
      <dgm:prSet/>
      <dgm:spPr/>
      <dgm:t>
        <a:bodyPr/>
        <a:lstStyle/>
        <a:p>
          <a:endParaRPr lang="en-US"/>
        </a:p>
      </dgm:t>
    </dgm:pt>
    <dgm:pt modelId="{185E3C28-E4A0-4788-8631-C5742318937E}">
      <dgm:prSet/>
      <dgm:spPr/>
      <dgm:t>
        <a:bodyPr/>
        <a:lstStyle/>
        <a:p>
          <a:r>
            <a:rPr lang="en-US"/>
            <a:t>Workers’ compensation costs</a:t>
          </a:r>
        </a:p>
      </dgm:t>
    </dgm:pt>
    <dgm:pt modelId="{EE35349B-47B3-4A53-96E5-8E8739EA36D2}" type="parTrans" cxnId="{9ECEA1E2-3C41-4F25-B80B-3370CCE21EBD}">
      <dgm:prSet/>
      <dgm:spPr/>
      <dgm:t>
        <a:bodyPr/>
        <a:lstStyle/>
        <a:p>
          <a:endParaRPr lang="en-US"/>
        </a:p>
      </dgm:t>
    </dgm:pt>
    <dgm:pt modelId="{86847A60-5F0A-4BBE-82E1-806C2A48C767}" type="sibTrans" cxnId="{9ECEA1E2-3C41-4F25-B80B-3370CCE21EBD}">
      <dgm:prSet/>
      <dgm:spPr/>
      <dgm:t>
        <a:bodyPr/>
        <a:lstStyle/>
        <a:p>
          <a:endParaRPr lang="en-US"/>
        </a:p>
      </dgm:t>
    </dgm:pt>
    <dgm:pt modelId="{4417285C-EEE9-4931-9074-3E9FD255FA55}">
      <dgm:prSet/>
      <dgm:spPr/>
      <dgm:t>
        <a:bodyPr/>
        <a:lstStyle/>
        <a:p>
          <a:r>
            <a:rPr lang="en-US"/>
            <a:t>Operational capabilities</a:t>
          </a:r>
        </a:p>
      </dgm:t>
    </dgm:pt>
    <dgm:pt modelId="{F6AF60BD-E4A5-4FAD-A53C-0DD3653853C2}" type="parTrans" cxnId="{BE1054BD-C69A-4DE7-A1E2-22E05B0E9785}">
      <dgm:prSet/>
      <dgm:spPr/>
      <dgm:t>
        <a:bodyPr/>
        <a:lstStyle/>
        <a:p>
          <a:endParaRPr lang="en-US"/>
        </a:p>
      </dgm:t>
    </dgm:pt>
    <dgm:pt modelId="{B70D2AB7-6AA4-4389-930E-6DC3095A65DD}" type="sibTrans" cxnId="{BE1054BD-C69A-4DE7-A1E2-22E05B0E9785}">
      <dgm:prSet/>
      <dgm:spPr/>
      <dgm:t>
        <a:bodyPr/>
        <a:lstStyle/>
        <a:p>
          <a:endParaRPr lang="en-US"/>
        </a:p>
      </dgm:t>
    </dgm:pt>
    <dgm:pt modelId="{568F68EB-6F7F-4B4C-BBF0-1E2FBB02470C}">
      <dgm:prSet/>
      <dgm:spPr/>
      <dgm:t>
        <a:bodyPr/>
        <a:lstStyle/>
        <a:p>
          <a:r>
            <a:rPr lang="en-US"/>
            <a:t>Unforeseen costs</a:t>
          </a:r>
        </a:p>
      </dgm:t>
    </dgm:pt>
    <dgm:pt modelId="{ABE738A8-701C-4AAD-AEEA-276A511A8B4B}" type="parTrans" cxnId="{12E19813-7355-46F4-BA5C-692F951902BA}">
      <dgm:prSet/>
      <dgm:spPr/>
      <dgm:t>
        <a:bodyPr/>
        <a:lstStyle/>
        <a:p>
          <a:endParaRPr lang="en-US"/>
        </a:p>
      </dgm:t>
    </dgm:pt>
    <dgm:pt modelId="{47CEA48F-B5B8-451E-BCEA-4B0ED22D0E89}" type="sibTrans" cxnId="{12E19813-7355-46F4-BA5C-692F951902BA}">
      <dgm:prSet/>
      <dgm:spPr/>
      <dgm:t>
        <a:bodyPr/>
        <a:lstStyle/>
        <a:p>
          <a:endParaRPr lang="en-US"/>
        </a:p>
      </dgm:t>
    </dgm:pt>
    <dgm:pt modelId="{3A8DE394-A8FA-4CB3-8DA9-251EB1228CE3}" type="pres">
      <dgm:prSet presAssocID="{24BE244E-F4E7-41AA-AC2B-5BA38ED6FF9A}" presName="outerComposite" presStyleCnt="0">
        <dgm:presLayoutVars>
          <dgm:chMax val="5"/>
          <dgm:dir/>
          <dgm:resizeHandles val="exact"/>
        </dgm:presLayoutVars>
      </dgm:prSet>
      <dgm:spPr/>
    </dgm:pt>
    <dgm:pt modelId="{7377EA7F-CFCB-497B-8CC9-F7FF6FF68555}" type="pres">
      <dgm:prSet presAssocID="{24BE244E-F4E7-41AA-AC2B-5BA38ED6FF9A}" presName="dummyMaxCanvas" presStyleCnt="0">
        <dgm:presLayoutVars/>
      </dgm:prSet>
      <dgm:spPr/>
    </dgm:pt>
    <dgm:pt modelId="{5AC31292-C412-4AF3-A94D-57491D61895B}" type="pres">
      <dgm:prSet presAssocID="{24BE244E-F4E7-41AA-AC2B-5BA38ED6FF9A}" presName="FiveNodes_1" presStyleLbl="node1" presStyleIdx="0" presStyleCnt="5">
        <dgm:presLayoutVars>
          <dgm:bulletEnabled val="1"/>
        </dgm:presLayoutVars>
      </dgm:prSet>
      <dgm:spPr/>
    </dgm:pt>
    <dgm:pt modelId="{78960C21-4959-4A57-AA8E-9313EF633E34}" type="pres">
      <dgm:prSet presAssocID="{24BE244E-F4E7-41AA-AC2B-5BA38ED6FF9A}" presName="FiveNodes_2" presStyleLbl="node1" presStyleIdx="1" presStyleCnt="5">
        <dgm:presLayoutVars>
          <dgm:bulletEnabled val="1"/>
        </dgm:presLayoutVars>
      </dgm:prSet>
      <dgm:spPr/>
    </dgm:pt>
    <dgm:pt modelId="{F3C69A81-3154-44FF-8BB7-D3064ED4FC65}" type="pres">
      <dgm:prSet presAssocID="{24BE244E-F4E7-41AA-AC2B-5BA38ED6FF9A}" presName="FiveNodes_3" presStyleLbl="node1" presStyleIdx="2" presStyleCnt="5">
        <dgm:presLayoutVars>
          <dgm:bulletEnabled val="1"/>
        </dgm:presLayoutVars>
      </dgm:prSet>
      <dgm:spPr/>
    </dgm:pt>
    <dgm:pt modelId="{10581B80-FB6E-43EE-875F-457338559C91}" type="pres">
      <dgm:prSet presAssocID="{24BE244E-F4E7-41AA-AC2B-5BA38ED6FF9A}" presName="FiveNodes_4" presStyleLbl="node1" presStyleIdx="3" presStyleCnt="5">
        <dgm:presLayoutVars>
          <dgm:bulletEnabled val="1"/>
        </dgm:presLayoutVars>
      </dgm:prSet>
      <dgm:spPr/>
    </dgm:pt>
    <dgm:pt modelId="{509960DA-217B-41EB-B32C-9AB5CB749730}" type="pres">
      <dgm:prSet presAssocID="{24BE244E-F4E7-41AA-AC2B-5BA38ED6FF9A}" presName="FiveNodes_5" presStyleLbl="node1" presStyleIdx="4" presStyleCnt="5">
        <dgm:presLayoutVars>
          <dgm:bulletEnabled val="1"/>
        </dgm:presLayoutVars>
      </dgm:prSet>
      <dgm:spPr/>
    </dgm:pt>
    <dgm:pt modelId="{0B8265DB-E8C1-4593-86F4-CFE3DDBC769B}" type="pres">
      <dgm:prSet presAssocID="{24BE244E-F4E7-41AA-AC2B-5BA38ED6FF9A}" presName="FiveConn_1-2" presStyleLbl="fgAccFollowNode1" presStyleIdx="0" presStyleCnt="4">
        <dgm:presLayoutVars>
          <dgm:bulletEnabled val="1"/>
        </dgm:presLayoutVars>
      </dgm:prSet>
      <dgm:spPr/>
    </dgm:pt>
    <dgm:pt modelId="{5280FDE3-3CA2-4FBD-BAA9-D6E49E470C64}" type="pres">
      <dgm:prSet presAssocID="{24BE244E-F4E7-41AA-AC2B-5BA38ED6FF9A}" presName="FiveConn_2-3" presStyleLbl="fgAccFollowNode1" presStyleIdx="1" presStyleCnt="4">
        <dgm:presLayoutVars>
          <dgm:bulletEnabled val="1"/>
        </dgm:presLayoutVars>
      </dgm:prSet>
      <dgm:spPr/>
    </dgm:pt>
    <dgm:pt modelId="{C1D8DD35-F253-4464-BB19-3B2A21F53CD1}" type="pres">
      <dgm:prSet presAssocID="{24BE244E-F4E7-41AA-AC2B-5BA38ED6FF9A}" presName="FiveConn_3-4" presStyleLbl="fgAccFollowNode1" presStyleIdx="2" presStyleCnt="4">
        <dgm:presLayoutVars>
          <dgm:bulletEnabled val="1"/>
        </dgm:presLayoutVars>
      </dgm:prSet>
      <dgm:spPr/>
    </dgm:pt>
    <dgm:pt modelId="{B305F6E6-5BC6-40F9-9436-D808D2143C1C}" type="pres">
      <dgm:prSet presAssocID="{24BE244E-F4E7-41AA-AC2B-5BA38ED6FF9A}" presName="FiveConn_4-5" presStyleLbl="fgAccFollowNode1" presStyleIdx="3" presStyleCnt="4">
        <dgm:presLayoutVars>
          <dgm:bulletEnabled val="1"/>
        </dgm:presLayoutVars>
      </dgm:prSet>
      <dgm:spPr/>
    </dgm:pt>
    <dgm:pt modelId="{1E030E62-C2A6-4415-B13F-9F33354FCC53}" type="pres">
      <dgm:prSet presAssocID="{24BE244E-F4E7-41AA-AC2B-5BA38ED6FF9A}" presName="FiveNodes_1_text" presStyleLbl="node1" presStyleIdx="4" presStyleCnt="5">
        <dgm:presLayoutVars>
          <dgm:bulletEnabled val="1"/>
        </dgm:presLayoutVars>
      </dgm:prSet>
      <dgm:spPr/>
    </dgm:pt>
    <dgm:pt modelId="{39DD1BC9-1E74-467F-8F28-5BD085987C56}" type="pres">
      <dgm:prSet presAssocID="{24BE244E-F4E7-41AA-AC2B-5BA38ED6FF9A}" presName="FiveNodes_2_text" presStyleLbl="node1" presStyleIdx="4" presStyleCnt="5">
        <dgm:presLayoutVars>
          <dgm:bulletEnabled val="1"/>
        </dgm:presLayoutVars>
      </dgm:prSet>
      <dgm:spPr/>
    </dgm:pt>
    <dgm:pt modelId="{F9F02977-A195-41E6-9F5E-21FF6A6BC2F7}" type="pres">
      <dgm:prSet presAssocID="{24BE244E-F4E7-41AA-AC2B-5BA38ED6FF9A}" presName="FiveNodes_3_text" presStyleLbl="node1" presStyleIdx="4" presStyleCnt="5">
        <dgm:presLayoutVars>
          <dgm:bulletEnabled val="1"/>
        </dgm:presLayoutVars>
      </dgm:prSet>
      <dgm:spPr/>
    </dgm:pt>
    <dgm:pt modelId="{A1B8D5AB-C84D-4265-88EC-67AA61C6C65E}" type="pres">
      <dgm:prSet presAssocID="{24BE244E-F4E7-41AA-AC2B-5BA38ED6FF9A}" presName="FiveNodes_4_text" presStyleLbl="node1" presStyleIdx="4" presStyleCnt="5">
        <dgm:presLayoutVars>
          <dgm:bulletEnabled val="1"/>
        </dgm:presLayoutVars>
      </dgm:prSet>
      <dgm:spPr/>
    </dgm:pt>
    <dgm:pt modelId="{30A2D625-2150-4A95-B55B-32E91E4320FA}" type="pres">
      <dgm:prSet presAssocID="{24BE244E-F4E7-41AA-AC2B-5BA38ED6FF9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2E19813-7355-46F4-BA5C-692F951902BA}" srcId="{24BE244E-F4E7-41AA-AC2B-5BA38ED6FF9A}" destId="{568F68EB-6F7F-4B4C-BBF0-1E2FBB02470C}" srcOrd="4" destOrd="0" parTransId="{ABE738A8-701C-4AAD-AEEA-276A511A8B4B}" sibTransId="{47CEA48F-B5B8-451E-BCEA-4B0ED22D0E89}"/>
    <dgm:cxn modelId="{2A088627-E870-4F03-B6F0-F88C1D2A19D4}" type="presOf" srcId="{9320A86F-BCB1-44EB-A690-5C74C2FDF934}" destId="{1E030E62-C2A6-4415-B13F-9F33354FCC53}" srcOrd="1" destOrd="0" presId="urn:microsoft.com/office/officeart/2005/8/layout/vProcess5"/>
    <dgm:cxn modelId="{C3E4E435-3501-48F7-AC50-18BA31077A4B}" type="presOf" srcId="{D77C7C05-314E-4B6C-ACB0-772F97C9CD18}" destId="{39DD1BC9-1E74-467F-8F28-5BD085987C56}" srcOrd="1" destOrd="0" presId="urn:microsoft.com/office/officeart/2005/8/layout/vProcess5"/>
    <dgm:cxn modelId="{77BAE95E-D1D7-4E3C-8D5C-26AF6CFDD48B}" type="presOf" srcId="{185E3C28-E4A0-4788-8631-C5742318937E}" destId="{F9F02977-A195-41E6-9F5E-21FF6A6BC2F7}" srcOrd="1" destOrd="0" presId="urn:microsoft.com/office/officeart/2005/8/layout/vProcess5"/>
    <dgm:cxn modelId="{1D3A0C63-8E9C-4BEA-BCDC-9E987BCE4124}" type="presOf" srcId="{9320A86F-BCB1-44EB-A690-5C74C2FDF934}" destId="{5AC31292-C412-4AF3-A94D-57491D61895B}" srcOrd="0" destOrd="0" presId="urn:microsoft.com/office/officeart/2005/8/layout/vProcess5"/>
    <dgm:cxn modelId="{D11F1856-90A8-4D7E-BD69-4871F6A71DAC}" type="presOf" srcId="{185E3C28-E4A0-4788-8631-C5742318937E}" destId="{F3C69A81-3154-44FF-8BB7-D3064ED4FC65}" srcOrd="0" destOrd="0" presId="urn:microsoft.com/office/officeart/2005/8/layout/vProcess5"/>
    <dgm:cxn modelId="{BB6E6485-1D0C-4783-99A6-88BEBAFD882D}" type="presOf" srcId="{568F68EB-6F7F-4B4C-BBF0-1E2FBB02470C}" destId="{30A2D625-2150-4A95-B55B-32E91E4320FA}" srcOrd="1" destOrd="0" presId="urn:microsoft.com/office/officeart/2005/8/layout/vProcess5"/>
    <dgm:cxn modelId="{515B1F8E-5570-40B2-9571-FF518FF754FE}" srcId="{24BE244E-F4E7-41AA-AC2B-5BA38ED6FF9A}" destId="{9320A86F-BCB1-44EB-A690-5C74C2FDF934}" srcOrd="0" destOrd="0" parTransId="{0C21B30A-61C5-4F9E-9D72-BF981D2DA2F1}" sibTransId="{48EECFAD-86A3-4EC4-B9EF-A70EB6DBBCC2}"/>
    <dgm:cxn modelId="{9DF3219F-F0F6-4E9F-824D-09EF50530C48}" type="presOf" srcId="{24BE244E-F4E7-41AA-AC2B-5BA38ED6FF9A}" destId="{3A8DE394-A8FA-4CB3-8DA9-251EB1228CE3}" srcOrd="0" destOrd="0" presId="urn:microsoft.com/office/officeart/2005/8/layout/vProcess5"/>
    <dgm:cxn modelId="{0867EEB1-0660-4766-AD07-05631503CFFF}" type="presOf" srcId="{48EECFAD-86A3-4EC4-B9EF-A70EB6DBBCC2}" destId="{0B8265DB-E8C1-4593-86F4-CFE3DDBC769B}" srcOrd="0" destOrd="0" presId="urn:microsoft.com/office/officeart/2005/8/layout/vProcess5"/>
    <dgm:cxn modelId="{597B1BBD-DF59-4B98-B833-202A9E3173C7}" type="presOf" srcId="{9623EA48-33D1-44ED-AFAD-311BFA97607D}" destId="{5280FDE3-3CA2-4FBD-BAA9-D6E49E470C64}" srcOrd="0" destOrd="0" presId="urn:microsoft.com/office/officeart/2005/8/layout/vProcess5"/>
    <dgm:cxn modelId="{BE1054BD-C69A-4DE7-A1E2-22E05B0E9785}" srcId="{24BE244E-F4E7-41AA-AC2B-5BA38ED6FF9A}" destId="{4417285C-EEE9-4931-9074-3E9FD255FA55}" srcOrd="3" destOrd="0" parTransId="{F6AF60BD-E4A5-4FAD-A53C-0DD3653853C2}" sibTransId="{B70D2AB7-6AA4-4389-930E-6DC3095A65DD}"/>
    <dgm:cxn modelId="{7579E4C5-D849-45C1-8628-B91CBEAD11C4}" type="presOf" srcId="{568F68EB-6F7F-4B4C-BBF0-1E2FBB02470C}" destId="{509960DA-217B-41EB-B32C-9AB5CB749730}" srcOrd="0" destOrd="0" presId="urn:microsoft.com/office/officeart/2005/8/layout/vProcess5"/>
    <dgm:cxn modelId="{A7E4B7CC-64E1-4DE7-8C09-0068FED4C0FB}" type="presOf" srcId="{4417285C-EEE9-4931-9074-3E9FD255FA55}" destId="{10581B80-FB6E-43EE-875F-457338559C91}" srcOrd="0" destOrd="0" presId="urn:microsoft.com/office/officeart/2005/8/layout/vProcess5"/>
    <dgm:cxn modelId="{1F1DFBD7-F700-461E-85AA-6769299A9FB3}" srcId="{24BE244E-F4E7-41AA-AC2B-5BA38ED6FF9A}" destId="{D77C7C05-314E-4B6C-ACB0-772F97C9CD18}" srcOrd="1" destOrd="0" parTransId="{2FD183DF-08F9-4874-9D8C-2FB2DCA1C223}" sibTransId="{9623EA48-33D1-44ED-AFAD-311BFA97607D}"/>
    <dgm:cxn modelId="{064904DC-AAFF-4753-B5BE-48272498D8FD}" type="presOf" srcId="{4417285C-EEE9-4931-9074-3E9FD255FA55}" destId="{A1B8D5AB-C84D-4265-88EC-67AA61C6C65E}" srcOrd="1" destOrd="0" presId="urn:microsoft.com/office/officeart/2005/8/layout/vProcess5"/>
    <dgm:cxn modelId="{8BF62DE0-8655-4728-A611-8CC6888C1B05}" type="presOf" srcId="{B70D2AB7-6AA4-4389-930E-6DC3095A65DD}" destId="{B305F6E6-5BC6-40F9-9436-D808D2143C1C}" srcOrd="0" destOrd="0" presId="urn:microsoft.com/office/officeart/2005/8/layout/vProcess5"/>
    <dgm:cxn modelId="{6DF0EEE1-C7FF-4069-B054-9866126EE287}" type="presOf" srcId="{86847A60-5F0A-4BBE-82E1-806C2A48C767}" destId="{C1D8DD35-F253-4464-BB19-3B2A21F53CD1}" srcOrd="0" destOrd="0" presId="urn:microsoft.com/office/officeart/2005/8/layout/vProcess5"/>
    <dgm:cxn modelId="{9ECEA1E2-3C41-4F25-B80B-3370CCE21EBD}" srcId="{24BE244E-F4E7-41AA-AC2B-5BA38ED6FF9A}" destId="{185E3C28-E4A0-4788-8631-C5742318937E}" srcOrd="2" destOrd="0" parTransId="{EE35349B-47B3-4A53-96E5-8E8739EA36D2}" sibTransId="{86847A60-5F0A-4BBE-82E1-806C2A48C767}"/>
    <dgm:cxn modelId="{5D1A71F0-DB0C-4354-AF8C-AEEC60C7A8E7}" type="presOf" srcId="{D77C7C05-314E-4B6C-ACB0-772F97C9CD18}" destId="{78960C21-4959-4A57-AA8E-9313EF633E34}" srcOrd="0" destOrd="0" presId="urn:microsoft.com/office/officeart/2005/8/layout/vProcess5"/>
    <dgm:cxn modelId="{A6AF37A9-450D-486F-BD44-C99E328C3B3C}" type="presParOf" srcId="{3A8DE394-A8FA-4CB3-8DA9-251EB1228CE3}" destId="{7377EA7F-CFCB-497B-8CC9-F7FF6FF68555}" srcOrd="0" destOrd="0" presId="urn:microsoft.com/office/officeart/2005/8/layout/vProcess5"/>
    <dgm:cxn modelId="{0D8F0009-2707-4B86-B10D-D842245339E0}" type="presParOf" srcId="{3A8DE394-A8FA-4CB3-8DA9-251EB1228CE3}" destId="{5AC31292-C412-4AF3-A94D-57491D61895B}" srcOrd="1" destOrd="0" presId="urn:microsoft.com/office/officeart/2005/8/layout/vProcess5"/>
    <dgm:cxn modelId="{4B66CE3D-E537-4C4E-ABF6-0C9BC9B38F96}" type="presParOf" srcId="{3A8DE394-A8FA-4CB3-8DA9-251EB1228CE3}" destId="{78960C21-4959-4A57-AA8E-9313EF633E34}" srcOrd="2" destOrd="0" presId="urn:microsoft.com/office/officeart/2005/8/layout/vProcess5"/>
    <dgm:cxn modelId="{DF13FF83-6510-429A-8BCA-C909329648AA}" type="presParOf" srcId="{3A8DE394-A8FA-4CB3-8DA9-251EB1228CE3}" destId="{F3C69A81-3154-44FF-8BB7-D3064ED4FC65}" srcOrd="3" destOrd="0" presId="urn:microsoft.com/office/officeart/2005/8/layout/vProcess5"/>
    <dgm:cxn modelId="{0FE81652-8D23-40C5-A690-BCAF98298C09}" type="presParOf" srcId="{3A8DE394-A8FA-4CB3-8DA9-251EB1228CE3}" destId="{10581B80-FB6E-43EE-875F-457338559C91}" srcOrd="4" destOrd="0" presId="urn:microsoft.com/office/officeart/2005/8/layout/vProcess5"/>
    <dgm:cxn modelId="{4315D58B-0B81-472C-BEF0-936940E03F7F}" type="presParOf" srcId="{3A8DE394-A8FA-4CB3-8DA9-251EB1228CE3}" destId="{509960DA-217B-41EB-B32C-9AB5CB749730}" srcOrd="5" destOrd="0" presId="urn:microsoft.com/office/officeart/2005/8/layout/vProcess5"/>
    <dgm:cxn modelId="{B08F79AC-F161-46AE-994A-54CFA614605E}" type="presParOf" srcId="{3A8DE394-A8FA-4CB3-8DA9-251EB1228CE3}" destId="{0B8265DB-E8C1-4593-86F4-CFE3DDBC769B}" srcOrd="6" destOrd="0" presId="urn:microsoft.com/office/officeart/2005/8/layout/vProcess5"/>
    <dgm:cxn modelId="{4EA7F503-C3A3-4DD2-B339-5E5874474866}" type="presParOf" srcId="{3A8DE394-A8FA-4CB3-8DA9-251EB1228CE3}" destId="{5280FDE3-3CA2-4FBD-BAA9-D6E49E470C64}" srcOrd="7" destOrd="0" presId="urn:microsoft.com/office/officeart/2005/8/layout/vProcess5"/>
    <dgm:cxn modelId="{2084BBEF-CE44-49B9-B5B3-A8DE81706DA8}" type="presParOf" srcId="{3A8DE394-A8FA-4CB3-8DA9-251EB1228CE3}" destId="{C1D8DD35-F253-4464-BB19-3B2A21F53CD1}" srcOrd="8" destOrd="0" presId="urn:microsoft.com/office/officeart/2005/8/layout/vProcess5"/>
    <dgm:cxn modelId="{1A1752B1-2DF7-4179-9544-4A70E1061B12}" type="presParOf" srcId="{3A8DE394-A8FA-4CB3-8DA9-251EB1228CE3}" destId="{B305F6E6-5BC6-40F9-9436-D808D2143C1C}" srcOrd="9" destOrd="0" presId="urn:microsoft.com/office/officeart/2005/8/layout/vProcess5"/>
    <dgm:cxn modelId="{DE6C41D5-F3FB-4B8B-AB0A-75F910E31950}" type="presParOf" srcId="{3A8DE394-A8FA-4CB3-8DA9-251EB1228CE3}" destId="{1E030E62-C2A6-4415-B13F-9F33354FCC53}" srcOrd="10" destOrd="0" presId="urn:microsoft.com/office/officeart/2005/8/layout/vProcess5"/>
    <dgm:cxn modelId="{75894C65-6E1F-406F-BD67-A1873828FE2C}" type="presParOf" srcId="{3A8DE394-A8FA-4CB3-8DA9-251EB1228CE3}" destId="{39DD1BC9-1E74-467F-8F28-5BD085987C56}" srcOrd="11" destOrd="0" presId="urn:microsoft.com/office/officeart/2005/8/layout/vProcess5"/>
    <dgm:cxn modelId="{9E3772A6-B77A-4F40-83B1-EC3CDCFFDF97}" type="presParOf" srcId="{3A8DE394-A8FA-4CB3-8DA9-251EB1228CE3}" destId="{F9F02977-A195-41E6-9F5E-21FF6A6BC2F7}" srcOrd="12" destOrd="0" presId="urn:microsoft.com/office/officeart/2005/8/layout/vProcess5"/>
    <dgm:cxn modelId="{74FD8362-B91B-4D58-8F2A-5E69BAC45D1A}" type="presParOf" srcId="{3A8DE394-A8FA-4CB3-8DA9-251EB1228CE3}" destId="{A1B8D5AB-C84D-4265-88EC-67AA61C6C65E}" srcOrd="13" destOrd="0" presId="urn:microsoft.com/office/officeart/2005/8/layout/vProcess5"/>
    <dgm:cxn modelId="{DD0160FD-935F-4897-8F80-AE61E4F7F33D}" type="presParOf" srcId="{3A8DE394-A8FA-4CB3-8DA9-251EB1228CE3}" destId="{30A2D625-2150-4A95-B55B-32E91E4320F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17A294-C1CC-4003-BAEA-EAB6BDD79BD8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771A8D-B068-409B-B00C-1F853C261FD3}">
      <dgm:prSet/>
      <dgm:spPr/>
      <dgm:t>
        <a:bodyPr/>
        <a:lstStyle/>
        <a:p>
          <a:r>
            <a:rPr lang="en-US" dirty="0"/>
            <a:t>William </a:t>
          </a:r>
          <a:r>
            <a:rPr lang="en-US" dirty="0" err="1"/>
            <a:t>Fornia</a:t>
          </a:r>
          <a:r>
            <a:rPr lang="en-US" dirty="0"/>
            <a:t> of Pension Trust Advisors says Tier 4 will replace 31% of income after 25 years.</a:t>
          </a:r>
        </a:p>
      </dgm:t>
    </dgm:pt>
    <dgm:pt modelId="{3A06B8D8-5921-453F-8E7C-8B7A5791C87D}" type="parTrans" cxnId="{08A320BC-0DBC-4ABF-9E36-0EA2FD693780}">
      <dgm:prSet/>
      <dgm:spPr/>
      <dgm:t>
        <a:bodyPr/>
        <a:lstStyle/>
        <a:p>
          <a:endParaRPr lang="en-US"/>
        </a:p>
      </dgm:t>
    </dgm:pt>
    <dgm:pt modelId="{BD2D623D-EB68-4F18-9F7C-E58C2D0437B6}" type="sibTrans" cxnId="{08A320BC-0DBC-4ABF-9E36-0EA2FD693780}">
      <dgm:prSet/>
      <dgm:spPr/>
      <dgm:t>
        <a:bodyPr/>
        <a:lstStyle/>
        <a:p>
          <a:endParaRPr lang="en-US"/>
        </a:p>
      </dgm:t>
    </dgm:pt>
    <dgm:pt modelId="{38B8846B-94A2-4316-9EEF-B2C31BDEAC62}">
      <dgm:prSet/>
      <dgm:spPr/>
      <dgm:t>
        <a:bodyPr/>
        <a:lstStyle/>
        <a:p>
          <a:r>
            <a:rPr lang="en-US" dirty="0"/>
            <a:t>DOA estimated 38.5% income replacement-Used a fixed time frame of 30 years.</a:t>
          </a:r>
        </a:p>
      </dgm:t>
    </dgm:pt>
    <dgm:pt modelId="{64527635-EE52-4D71-8FF5-7AF0DC1F4512}" type="parTrans" cxnId="{73456779-F8FE-4C87-947A-7C36FD6DF8A3}">
      <dgm:prSet/>
      <dgm:spPr/>
      <dgm:t>
        <a:bodyPr/>
        <a:lstStyle/>
        <a:p>
          <a:endParaRPr lang="en-US"/>
        </a:p>
      </dgm:t>
    </dgm:pt>
    <dgm:pt modelId="{9BEC879D-D0D2-4836-ACF7-D3A7D3367274}" type="sibTrans" cxnId="{73456779-F8FE-4C87-947A-7C36FD6DF8A3}">
      <dgm:prSet/>
      <dgm:spPr/>
      <dgm:t>
        <a:bodyPr/>
        <a:lstStyle/>
        <a:p>
          <a:endParaRPr lang="en-US"/>
        </a:p>
      </dgm:t>
    </dgm:pt>
    <dgm:pt modelId="{A13398FC-4FC9-433C-9FA4-1EF98DC8A089}">
      <dgm:prSet/>
      <dgm:spPr/>
      <dgm:t>
        <a:bodyPr/>
        <a:lstStyle/>
        <a:p>
          <a:r>
            <a:rPr lang="en-US" dirty="0"/>
            <a:t>Bob Mitchell, the CIO of the State of Alaska put the probability of a 25-year Public Safety employee replacing 70% of income for 30 years at 6% and a 30-year employee at 22%.</a:t>
          </a:r>
        </a:p>
      </dgm:t>
    </dgm:pt>
    <dgm:pt modelId="{C5A8661C-F59C-4871-ADA9-C330BFB9244D}" type="parTrans" cxnId="{E1F68C29-0E78-412C-922B-F04963B0D65D}">
      <dgm:prSet/>
      <dgm:spPr/>
      <dgm:t>
        <a:bodyPr/>
        <a:lstStyle/>
        <a:p>
          <a:endParaRPr lang="en-US"/>
        </a:p>
      </dgm:t>
    </dgm:pt>
    <dgm:pt modelId="{6324A5AE-CF88-48C6-814D-CC5BE7150E93}" type="sibTrans" cxnId="{E1F68C29-0E78-412C-922B-F04963B0D65D}">
      <dgm:prSet/>
      <dgm:spPr/>
      <dgm:t>
        <a:bodyPr/>
        <a:lstStyle/>
        <a:p>
          <a:endParaRPr lang="en-US"/>
        </a:p>
      </dgm:t>
    </dgm:pt>
    <dgm:pt modelId="{B7F96F5B-A1FC-4F27-9B1D-7D96F8A01B26}" type="pres">
      <dgm:prSet presAssocID="{A517A294-C1CC-4003-BAEA-EAB6BDD79BD8}" presName="outerComposite" presStyleCnt="0">
        <dgm:presLayoutVars>
          <dgm:chMax val="5"/>
          <dgm:dir/>
          <dgm:resizeHandles val="exact"/>
        </dgm:presLayoutVars>
      </dgm:prSet>
      <dgm:spPr/>
    </dgm:pt>
    <dgm:pt modelId="{14AC0FBA-ECCC-4A8E-BE38-687D33DFAB8F}" type="pres">
      <dgm:prSet presAssocID="{A517A294-C1CC-4003-BAEA-EAB6BDD79BD8}" presName="dummyMaxCanvas" presStyleCnt="0">
        <dgm:presLayoutVars/>
      </dgm:prSet>
      <dgm:spPr/>
    </dgm:pt>
    <dgm:pt modelId="{944BC2D4-6437-44DF-ABDF-574A7D2223FB}" type="pres">
      <dgm:prSet presAssocID="{A517A294-C1CC-4003-BAEA-EAB6BDD79BD8}" presName="ThreeNodes_1" presStyleLbl="node1" presStyleIdx="0" presStyleCnt="3">
        <dgm:presLayoutVars>
          <dgm:bulletEnabled val="1"/>
        </dgm:presLayoutVars>
      </dgm:prSet>
      <dgm:spPr/>
    </dgm:pt>
    <dgm:pt modelId="{B260725F-ED25-49BD-961C-897E5425E65E}" type="pres">
      <dgm:prSet presAssocID="{A517A294-C1CC-4003-BAEA-EAB6BDD79BD8}" presName="ThreeNodes_2" presStyleLbl="node1" presStyleIdx="1" presStyleCnt="3">
        <dgm:presLayoutVars>
          <dgm:bulletEnabled val="1"/>
        </dgm:presLayoutVars>
      </dgm:prSet>
      <dgm:spPr/>
    </dgm:pt>
    <dgm:pt modelId="{B6F5258F-7C08-4E76-A4D3-7CCD83121F00}" type="pres">
      <dgm:prSet presAssocID="{A517A294-C1CC-4003-BAEA-EAB6BDD79BD8}" presName="ThreeNodes_3" presStyleLbl="node1" presStyleIdx="2" presStyleCnt="3">
        <dgm:presLayoutVars>
          <dgm:bulletEnabled val="1"/>
        </dgm:presLayoutVars>
      </dgm:prSet>
      <dgm:spPr/>
    </dgm:pt>
    <dgm:pt modelId="{5F7E73DC-4908-4FD9-9670-B108B006B6D9}" type="pres">
      <dgm:prSet presAssocID="{A517A294-C1CC-4003-BAEA-EAB6BDD79BD8}" presName="ThreeConn_1-2" presStyleLbl="fgAccFollowNode1" presStyleIdx="0" presStyleCnt="2">
        <dgm:presLayoutVars>
          <dgm:bulletEnabled val="1"/>
        </dgm:presLayoutVars>
      </dgm:prSet>
      <dgm:spPr/>
    </dgm:pt>
    <dgm:pt modelId="{BF4494D2-D772-4C0E-AFAC-728027AF6133}" type="pres">
      <dgm:prSet presAssocID="{A517A294-C1CC-4003-BAEA-EAB6BDD79BD8}" presName="ThreeConn_2-3" presStyleLbl="fgAccFollowNode1" presStyleIdx="1" presStyleCnt="2">
        <dgm:presLayoutVars>
          <dgm:bulletEnabled val="1"/>
        </dgm:presLayoutVars>
      </dgm:prSet>
      <dgm:spPr/>
    </dgm:pt>
    <dgm:pt modelId="{0FD24A21-7B36-41AD-B01A-4C1F898B5B50}" type="pres">
      <dgm:prSet presAssocID="{A517A294-C1CC-4003-BAEA-EAB6BDD79BD8}" presName="ThreeNodes_1_text" presStyleLbl="node1" presStyleIdx="2" presStyleCnt="3">
        <dgm:presLayoutVars>
          <dgm:bulletEnabled val="1"/>
        </dgm:presLayoutVars>
      </dgm:prSet>
      <dgm:spPr/>
    </dgm:pt>
    <dgm:pt modelId="{F97E93A4-C4DD-4646-8CC9-864116AF2C90}" type="pres">
      <dgm:prSet presAssocID="{A517A294-C1CC-4003-BAEA-EAB6BDD79BD8}" presName="ThreeNodes_2_text" presStyleLbl="node1" presStyleIdx="2" presStyleCnt="3">
        <dgm:presLayoutVars>
          <dgm:bulletEnabled val="1"/>
        </dgm:presLayoutVars>
      </dgm:prSet>
      <dgm:spPr/>
    </dgm:pt>
    <dgm:pt modelId="{8CDB8FAC-468B-4D38-AE3F-DCA4B50AB7F6}" type="pres">
      <dgm:prSet presAssocID="{A517A294-C1CC-4003-BAEA-EAB6BDD79BD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BDCC527-89B9-4368-83AA-DC11E858FFBB}" type="presOf" srcId="{BD2D623D-EB68-4F18-9F7C-E58C2D0437B6}" destId="{5F7E73DC-4908-4FD9-9670-B108B006B6D9}" srcOrd="0" destOrd="0" presId="urn:microsoft.com/office/officeart/2005/8/layout/vProcess5"/>
    <dgm:cxn modelId="{E1F68C29-0E78-412C-922B-F04963B0D65D}" srcId="{A517A294-C1CC-4003-BAEA-EAB6BDD79BD8}" destId="{A13398FC-4FC9-433C-9FA4-1EF98DC8A089}" srcOrd="2" destOrd="0" parTransId="{C5A8661C-F59C-4871-ADA9-C330BFB9244D}" sibTransId="{6324A5AE-CF88-48C6-814D-CC5BE7150E93}"/>
    <dgm:cxn modelId="{CF93455B-B7A6-4C55-A5B3-70AC1CF10ACB}" type="presOf" srcId="{F8771A8D-B068-409B-B00C-1F853C261FD3}" destId="{944BC2D4-6437-44DF-ABDF-574A7D2223FB}" srcOrd="0" destOrd="0" presId="urn:microsoft.com/office/officeart/2005/8/layout/vProcess5"/>
    <dgm:cxn modelId="{01E4A272-8F2D-45DA-86DD-38F2CF8A2E80}" type="presOf" srcId="{F8771A8D-B068-409B-B00C-1F853C261FD3}" destId="{0FD24A21-7B36-41AD-B01A-4C1F898B5B50}" srcOrd="1" destOrd="0" presId="urn:microsoft.com/office/officeart/2005/8/layout/vProcess5"/>
    <dgm:cxn modelId="{73456779-F8FE-4C87-947A-7C36FD6DF8A3}" srcId="{A517A294-C1CC-4003-BAEA-EAB6BDD79BD8}" destId="{38B8846B-94A2-4316-9EEF-B2C31BDEAC62}" srcOrd="1" destOrd="0" parTransId="{64527635-EE52-4D71-8FF5-7AF0DC1F4512}" sibTransId="{9BEC879D-D0D2-4836-ACF7-D3A7D3367274}"/>
    <dgm:cxn modelId="{C301BE98-4656-4000-A565-F5043B19474E}" type="presOf" srcId="{A13398FC-4FC9-433C-9FA4-1EF98DC8A089}" destId="{B6F5258F-7C08-4E76-A4D3-7CCD83121F00}" srcOrd="0" destOrd="0" presId="urn:microsoft.com/office/officeart/2005/8/layout/vProcess5"/>
    <dgm:cxn modelId="{AA3A56A6-42DE-4635-959B-40DD5D892915}" type="presOf" srcId="{A13398FC-4FC9-433C-9FA4-1EF98DC8A089}" destId="{8CDB8FAC-468B-4D38-AE3F-DCA4B50AB7F6}" srcOrd="1" destOrd="0" presId="urn:microsoft.com/office/officeart/2005/8/layout/vProcess5"/>
    <dgm:cxn modelId="{1533E7AA-1AA5-4A8A-9AEA-80522A9A734F}" type="presOf" srcId="{38B8846B-94A2-4316-9EEF-B2C31BDEAC62}" destId="{F97E93A4-C4DD-4646-8CC9-864116AF2C90}" srcOrd="1" destOrd="0" presId="urn:microsoft.com/office/officeart/2005/8/layout/vProcess5"/>
    <dgm:cxn modelId="{F2EDBEAE-122A-4394-9106-150C32AA3081}" type="presOf" srcId="{A517A294-C1CC-4003-BAEA-EAB6BDD79BD8}" destId="{B7F96F5B-A1FC-4F27-9B1D-7D96F8A01B26}" srcOrd="0" destOrd="0" presId="urn:microsoft.com/office/officeart/2005/8/layout/vProcess5"/>
    <dgm:cxn modelId="{08A320BC-0DBC-4ABF-9E36-0EA2FD693780}" srcId="{A517A294-C1CC-4003-BAEA-EAB6BDD79BD8}" destId="{F8771A8D-B068-409B-B00C-1F853C261FD3}" srcOrd="0" destOrd="0" parTransId="{3A06B8D8-5921-453F-8E7C-8B7A5791C87D}" sibTransId="{BD2D623D-EB68-4F18-9F7C-E58C2D0437B6}"/>
    <dgm:cxn modelId="{72B71DC9-B33B-4341-8F8E-7E56C5C270AA}" type="presOf" srcId="{9BEC879D-D0D2-4836-ACF7-D3A7D3367274}" destId="{BF4494D2-D772-4C0E-AFAC-728027AF6133}" srcOrd="0" destOrd="0" presId="urn:microsoft.com/office/officeart/2005/8/layout/vProcess5"/>
    <dgm:cxn modelId="{35B77EC9-C38D-40B8-B117-90AFA85826BB}" type="presOf" srcId="{38B8846B-94A2-4316-9EEF-B2C31BDEAC62}" destId="{B260725F-ED25-49BD-961C-897E5425E65E}" srcOrd="0" destOrd="0" presId="urn:microsoft.com/office/officeart/2005/8/layout/vProcess5"/>
    <dgm:cxn modelId="{B3872671-8FDB-49E8-B36D-09CC5111E7E6}" type="presParOf" srcId="{B7F96F5B-A1FC-4F27-9B1D-7D96F8A01B26}" destId="{14AC0FBA-ECCC-4A8E-BE38-687D33DFAB8F}" srcOrd="0" destOrd="0" presId="urn:microsoft.com/office/officeart/2005/8/layout/vProcess5"/>
    <dgm:cxn modelId="{DE13F1CB-7D50-4962-B558-6AB969E3A4FA}" type="presParOf" srcId="{B7F96F5B-A1FC-4F27-9B1D-7D96F8A01B26}" destId="{944BC2D4-6437-44DF-ABDF-574A7D2223FB}" srcOrd="1" destOrd="0" presId="urn:microsoft.com/office/officeart/2005/8/layout/vProcess5"/>
    <dgm:cxn modelId="{68C8FDE0-25AF-454B-83D7-90A505D75813}" type="presParOf" srcId="{B7F96F5B-A1FC-4F27-9B1D-7D96F8A01B26}" destId="{B260725F-ED25-49BD-961C-897E5425E65E}" srcOrd="2" destOrd="0" presId="urn:microsoft.com/office/officeart/2005/8/layout/vProcess5"/>
    <dgm:cxn modelId="{8DDDFFBD-8F94-4071-A727-8222B576BB78}" type="presParOf" srcId="{B7F96F5B-A1FC-4F27-9B1D-7D96F8A01B26}" destId="{B6F5258F-7C08-4E76-A4D3-7CCD83121F00}" srcOrd="3" destOrd="0" presId="urn:microsoft.com/office/officeart/2005/8/layout/vProcess5"/>
    <dgm:cxn modelId="{5E5C56D8-9D2E-4733-9A6E-70FDF29A2C4E}" type="presParOf" srcId="{B7F96F5B-A1FC-4F27-9B1D-7D96F8A01B26}" destId="{5F7E73DC-4908-4FD9-9670-B108B006B6D9}" srcOrd="4" destOrd="0" presId="urn:microsoft.com/office/officeart/2005/8/layout/vProcess5"/>
    <dgm:cxn modelId="{4F27E428-7F77-4424-A670-8CF215F4145B}" type="presParOf" srcId="{B7F96F5B-A1FC-4F27-9B1D-7D96F8A01B26}" destId="{BF4494D2-D772-4C0E-AFAC-728027AF6133}" srcOrd="5" destOrd="0" presId="urn:microsoft.com/office/officeart/2005/8/layout/vProcess5"/>
    <dgm:cxn modelId="{B9CE40B2-9C9C-4E5A-A8D5-2CDBF93AB7DA}" type="presParOf" srcId="{B7F96F5B-A1FC-4F27-9B1D-7D96F8A01B26}" destId="{0FD24A21-7B36-41AD-B01A-4C1F898B5B50}" srcOrd="6" destOrd="0" presId="urn:microsoft.com/office/officeart/2005/8/layout/vProcess5"/>
    <dgm:cxn modelId="{C5B472F7-01B4-4F57-8179-6BCF2844CB24}" type="presParOf" srcId="{B7F96F5B-A1FC-4F27-9B1D-7D96F8A01B26}" destId="{F97E93A4-C4DD-4646-8CC9-864116AF2C90}" srcOrd="7" destOrd="0" presId="urn:microsoft.com/office/officeart/2005/8/layout/vProcess5"/>
    <dgm:cxn modelId="{F6408868-7A4B-48E8-B37F-257C519F1E7B}" type="presParOf" srcId="{B7F96F5B-A1FC-4F27-9B1D-7D96F8A01B26}" destId="{8CDB8FAC-468B-4D38-AE3F-DCA4B50AB7F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BE244E-F4E7-41AA-AC2B-5BA38ED6FF9A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20A86F-BCB1-44EB-A690-5C74C2FDF934}">
      <dgm:prSet custT="1"/>
      <dgm:spPr/>
      <dgm:t>
        <a:bodyPr/>
        <a:lstStyle/>
        <a:p>
          <a:r>
            <a:rPr lang="en-US" sz="6600" dirty="0"/>
            <a:t>Tier IV Employees</a:t>
          </a:r>
        </a:p>
      </dgm:t>
    </dgm:pt>
    <dgm:pt modelId="{0C21B30A-61C5-4F9E-9D72-BF981D2DA2F1}" type="parTrans" cxnId="{515B1F8E-5570-40B2-9571-FF518FF754FE}">
      <dgm:prSet/>
      <dgm:spPr/>
      <dgm:t>
        <a:bodyPr/>
        <a:lstStyle/>
        <a:p>
          <a:endParaRPr lang="en-US"/>
        </a:p>
      </dgm:t>
    </dgm:pt>
    <dgm:pt modelId="{48EECFAD-86A3-4EC4-B9EF-A70EB6DBBCC2}" type="sibTrans" cxnId="{515B1F8E-5570-40B2-9571-FF518FF754FE}">
      <dgm:prSet/>
      <dgm:spPr/>
      <dgm:t>
        <a:bodyPr/>
        <a:lstStyle/>
        <a:p>
          <a:endParaRPr lang="en-US"/>
        </a:p>
      </dgm:t>
    </dgm:pt>
    <dgm:pt modelId="{20759DDA-7777-472E-87CA-51FF68A446AD}">
      <dgm:prSet/>
      <dgm:spPr/>
      <dgm:t>
        <a:bodyPr/>
        <a:lstStyle/>
        <a:p>
          <a:r>
            <a:rPr lang="en-US" dirty="0"/>
            <a:t>Peace Officers and Fire Fighters: 2,358</a:t>
          </a:r>
        </a:p>
      </dgm:t>
    </dgm:pt>
    <dgm:pt modelId="{2DAF2EA5-C2B7-473C-9815-5FBEA9C1892A}" type="parTrans" cxnId="{B478985E-5246-47D6-BD0D-1AE9E54A2AD0}">
      <dgm:prSet/>
      <dgm:spPr/>
      <dgm:t>
        <a:bodyPr/>
        <a:lstStyle/>
        <a:p>
          <a:endParaRPr lang="en-US"/>
        </a:p>
      </dgm:t>
    </dgm:pt>
    <dgm:pt modelId="{A69FA900-7B22-43D7-A41E-C714E28AD991}" type="sibTrans" cxnId="{B478985E-5246-47D6-BD0D-1AE9E54A2AD0}">
      <dgm:prSet/>
      <dgm:spPr/>
      <dgm:t>
        <a:bodyPr/>
        <a:lstStyle/>
        <a:p>
          <a:endParaRPr lang="en-US"/>
        </a:p>
      </dgm:t>
    </dgm:pt>
    <dgm:pt modelId="{668D4BAF-B670-433A-887A-7AF822534C09}">
      <dgm:prSet/>
      <dgm:spPr/>
      <dgm:t>
        <a:bodyPr/>
        <a:lstStyle/>
        <a:p>
          <a:r>
            <a:rPr lang="en-US" strike="sngStrike" dirty="0"/>
            <a:t>All Others: 22,129</a:t>
          </a:r>
        </a:p>
      </dgm:t>
    </dgm:pt>
    <dgm:pt modelId="{B29D9FBB-95EF-44F1-B57B-94B7361B223D}" type="parTrans" cxnId="{13405AE6-984A-420A-A61E-C916369E41AD}">
      <dgm:prSet/>
      <dgm:spPr/>
      <dgm:t>
        <a:bodyPr/>
        <a:lstStyle/>
        <a:p>
          <a:endParaRPr lang="en-US"/>
        </a:p>
      </dgm:t>
    </dgm:pt>
    <dgm:pt modelId="{A6A2232F-B721-491A-8B15-539A610C5FC2}" type="sibTrans" cxnId="{13405AE6-984A-420A-A61E-C916369E41AD}">
      <dgm:prSet/>
      <dgm:spPr/>
      <dgm:t>
        <a:bodyPr/>
        <a:lstStyle/>
        <a:p>
          <a:endParaRPr lang="en-US"/>
        </a:p>
      </dgm:t>
    </dgm:pt>
    <dgm:pt modelId="{D7CE661A-3F27-4A64-BE64-C11C358BA84F}" type="pres">
      <dgm:prSet presAssocID="{24BE244E-F4E7-41AA-AC2B-5BA38ED6FF9A}" presName="theList" presStyleCnt="0">
        <dgm:presLayoutVars>
          <dgm:dir/>
          <dgm:animLvl val="lvl"/>
          <dgm:resizeHandles val="exact"/>
        </dgm:presLayoutVars>
      </dgm:prSet>
      <dgm:spPr/>
    </dgm:pt>
    <dgm:pt modelId="{0168C296-4192-4FC6-8ED8-88AEFAAA5507}" type="pres">
      <dgm:prSet presAssocID="{9320A86F-BCB1-44EB-A690-5C74C2FDF934}" presName="compNode" presStyleCnt="0"/>
      <dgm:spPr/>
    </dgm:pt>
    <dgm:pt modelId="{E246BE93-1479-4DC8-946A-14720B85E096}" type="pres">
      <dgm:prSet presAssocID="{9320A86F-BCB1-44EB-A690-5C74C2FDF934}" presName="aNode" presStyleLbl="bgShp" presStyleIdx="0" presStyleCnt="1"/>
      <dgm:spPr/>
    </dgm:pt>
    <dgm:pt modelId="{50EC6C42-C125-46F5-AA3A-109C33441C37}" type="pres">
      <dgm:prSet presAssocID="{9320A86F-BCB1-44EB-A690-5C74C2FDF934}" presName="textNode" presStyleLbl="bgShp" presStyleIdx="0" presStyleCnt="1"/>
      <dgm:spPr/>
    </dgm:pt>
    <dgm:pt modelId="{1A78AE59-2155-4A05-96CF-1F0DFD40F408}" type="pres">
      <dgm:prSet presAssocID="{9320A86F-BCB1-44EB-A690-5C74C2FDF934}" presName="compChildNode" presStyleCnt="0"/>
      <dgm:spPr/>
    </dgm:pt>
    <dgm:pt modelId="{810B2826-F268-4D77-A6E2-82380BCCA64D}" type="pres">
      <dgm:prSet presAssocID="{9320A86F-BCB1-44EB-A690-5C74C2FDF934}" presName="theInnerList" presStyleCnt="0"/>
      <dgm:spPr/>
    </dgm:pt>
    <dgm:pt modelId="{BBF4BC64-128A-48F6-8A38-0412BDD46167}" type="pres">
      <dgm:prSet presAssocID="{20759DDA-7777-472E-87CA-51FF68A446AD}" presName="childNode" presStyleLbl="node1" presStyleIdx="0" presStyleCnt="2">
        <dgm:presLayoutVars>
          <dgm:bulletEnabled val="1"/>
        </dgm:presLayoutVars>
      </dgm:prSet>
      <dgm:spPr/>
    </dgm:pt>
    <dgm:pt modelId="{1542BAB6-F626-4A3F-8565-2AFEBEBFB360}" type="pres">
      <dgm:prSet presAssocID="{20759DDA-7777-472E-87CA-51FF68A446AD}" presName="aSpace2" presStyleCnt="0"/>
      <dgm:spPr/>
    </dgm:pt>
    <dgm:pt modelId="{8EDC3A21-869C-4835-899B-17D66508B34F}" type="pres">
      <dgm:prSet presAssocID="{668D4BAF-B670-433A-887A-7AF822534C09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B478985E-5246-47D6-BD0D-1AE9E54A2AD0}" srcId="{9320A86F-BCB1-44EB-A690-5C74C2FDF934}" destId="{20759DDA-7777-472E-87CA-51FF68A446AD}" srcOrd="0" destOrd="0" parTransId="{2DAF2EA5-C2B7-473C-9815-5FBEA9C1892A}" sibTransId="{A69FA900-7B22-43D7-A41E-C714E28AD991}"/>
    <dgm:cxn modelId="{BCEBCA46-A155-4D10-8D72-CB640A555D3C}" type="presOf" srcId="{9320A86F-BCB1-44EB-A690-5C74C2FDF934}" destId="{50EC6C42-C125-46F5-AA3A-109C33441C37}" srcOrd="1" destOrd="0" presId="urn:microsoft.com/office/officeart/2005/8/layout/lProcess2"/>
    <dgm:cxn modelId="{515B1F8E-5570-40B2-9571-FF518FF754FE}" srcId="{24BE244E-F4E7-41AA-AC2B-5BA38ED6FF9A}" destId="{9320A86F-BCB1-44EB-A690-5C74C2FDF934}" srcOrd="0" destOrd="0" parTransId="{0C21B30A-61C5-4F9E-9D72-BF981D2DA2F1}" sibTransId="{48EECFAD-86A3-4EC4-B9EF-A70EB6DBBCC2}"/>
    <dgm:cxn modelId="{35011F9D-7D42-4A8F-8B04-507BA857110B}" type="presOf" srcId="{20759DDA-7777-472E-87CA-51FF68A446AD}" destId="{BBF4BC64-128A-48F6-8A38-0412BDD46167}" srcOrd="0" destOrd="0" presId="urn:microsoft.com/office/officeart/2005/8/layout/lProcess2"/>
    <dgm:cxn modelId="{C10B30AE-7569-43F2-B9EE-0321D47234ED}" type="presOf" srcId="{9320A86F-BCB1-44EB-A690-5C74C2FDF934}" destId="{E246BE93-1479-4DC8-946A-14720B85E096}" srcOrd="0" destOrd="0" presId="urn:microsoft.com/office/officeart/2005/8/layout/lProcess2"/>
    <dgm:cxn modelId="{51A289BE-0DF4-4CA7-B810-1CAEB7147CA9}" type="presOf" srcId="{668D4BAF-B670-433A-887A-7AF822534C09}" destId="{8EDC3A21-869C-4835-899B-17D66508B34F}" srcOrd="0" destOrd="0" presId="urn:microsoft.com/office/officeart/2005/8/layout/lProcess2"/>
    <dgm:cxn modelId="{13405AE6-984A-420A-A61E-C916369E41AD}" srcId="{9320A86F-BCB1-44EB-A690-5C74C2FDF934}" destId="{668D4BAF-B670-433A-887A-7AF822534C09}" srcOrd="1" destOrd="0" parTransId="{B29D9FBB-95EF-44F1-B57B-94B7361B223D}" sibTransId="{A6A2232F-B721-491A-8B15-539A610C5FC2}"/>
    <dgm:cxn modelId="{947C76F0-1F4B-4166-97D4-9D58F30A7D55}" type="presOf" srcId="{24BE244E-F4E7-41AA-AC2B-5BA38ED6FF9A}" destId="{D7CE661A-3F27-4A64-BE64-C11C358BA84F}" srcOrd="0" destOrd="0" presId="urn:microsoft.com/office/officeart/2005/8/layout/lProcess2"/>
    <dgm:cxn modelId="{3981F487-E239-4390-A865-BFBB79E4FE94}" type="presParOf" srcId="{D7CE661A-3F27-4A64-BE64-C11C358BA84F}" destId="{0168C296-4192-4FC6-8ED8-88AEFAAA5507}" srcOrd="0" destOrd="0" presId="urn:microsoft.com/office/officeart/2005/8/layout/lProcess2"/>
    <dgm:cxn modelId="{1E3FDC07-8818-4FEE-9E20-0F133C7D9D0B}" type="presParOf" srcId="{0168C296-4192-4FC6-8ED8-88AEFAAA5507}" destId="{E246BE93-1479-4DC8-946A-14720B85E096}" srcOrd="0" destOrd="0" presId="urn:microsoft.com/office/officeart/2005/8/layout/lProcess2"/>
    <dgm:cxn modelId="{951F1005-B95B-459A-917A-799C18908BCB}" type="presParOf" srcId="{0168C296-4192-4FC6-8ED8-88AEFAAA5507}" destId="{50EC6C42-C125-46F5-AA3A-109C33441C37}" srcOrd="1" destOrd="0" presId="urn:microsoft.com/office/officeart/2005/8/layout/lProcess2"/>
    <dgm:cxn modelId="{1E87DAE9-A804-4DB7-86F8-A2EA716C0BA1}" type="presParOf" srcId="{0168C296-4192-4FC6-8ED8-88AEFAAA5507}" destId="{1A78AE59-2155-4A05-96CF-1F0DFD40F408}" srcOrd="2" destOrd="0" presId="urn:microsoft.com/office/officeart/2005/8/layout/lProcess2"/>
    <dgm:cxn modelId="{37811595-8E9B-4FDC-ABD0-419C2F9CBFA4}" type="presParOf" srcId="{1A78AE59-2155-4A05-96CF-1F0DFD40F408}" destId="{810B2826-F268-4D77-A6E2-82380BCCA64D}" srcOrd="0" destOrd="0" presId="urn:microsoft.com/office/officeart/2005/8/layout/lProcess2"/>
    <dgm:cxn modelId="{945AC318-BDDD-4841-814F-279E55A241BC}" type="presParOf" srcId="{810B2826-F268-4D77-A6E2-82380BCCA64D}" destId="{BBF4BC64-128A-48F6-8A38-0412BDD46167}" srcOrd="0" destOrd="0" presId="urn:microsoft.com/office/officeart/2005/8/layout/lProcess2"/>
    <dgm:cxn modelId="{DF1AFE75-4964-4B15-86E8-C23DD0666BC2}" type="presParOf" srcId="{810B2826-F268-4D77-A6E2-82380BCCA64D}" destId="{1542BAB6-F626-4A3F-8565-2AFEBEBFB360}" srcOrd="1" destOrd="0" presId="urn:microsoft.com/office/officeart/2005/8/layout/lProcess2"/>
    <dgm:cxn modelId="{41485A42-5B2D-434C-8D8E-EE047E882FFF}" type="presParOf" srcId="{810B2826-F268-4D77-A6E2-82380BCCA64D}" destId="{8EDC3A21-869C-4835-899B-17D66508B34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BE244E-F4E7-41AA-AC2B-5BA38ED6FF9A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20A86F-BCB1-44EB-A690-5C74C2FDF934}">
      <dgm:prSet/>
      <dgm:spPr/>
      <dgm:t>
        <a:bodyPr/>
        <a:lstStyle/>
        <a:p>
          <a:r>
            <a:rPr lang="en-US" dirty="0"/>
            <a:t>Reduces benefits significantly from Tier III</a:t>
          </a:r>
        </a:p>
      </dgm:t>
    </dgm:pt>
    <dgm:pt modelId="{0C21B30A-61C5-4F9E-9D72-BF981D2DA2F1}" type="parTrans" cxnId="{515B1F8E-5570-40B2-9571-FF518FF754FE}">
      <dgm:prSet/>
      <dgm:spPr/>
      <dgm:t>
        <a:bodyPr/>
        <a:lstStyle/>
        <a:p>
          <a:endParaRPr lang="en-US"/>
        </a:p>
      </dgm:t>
    </dgm:pt>
    <dgm:pt modelId="{48EECFAD-86A3-4EC4-B9EF-A70EB6DBBCC2}" type="sibTrans" cxnId="{515B1F8E-5570-40B2-9571-FF518FF754FE}">
      <dgm:prSet/>
      <dgm:spPr/>
      <dgm:t>
        <a:bodyPr/>
        <a:lstStyle/>
        <a:p>
          <a:endParaRPr lang="en-US"/>
        </a:p>
      </dgm:t>
    </dgm:pt>
    <dgm:pt modelId="{BC4A2D1B-C94F-4DB7-BA1F-9C4DF66944A3}">
      <dgm:prSet/>
      <dgm:spPr/>
      <dgm:t>
        <a:bodyPr/>
        <a:lstStyle/>
        <a:p>
          <a:r>
            <a:rPr lang="en-US" dirty="0"/>
            <a:t>Plan built on more conservative assumptions with reasonable costs</a:t>
          </a:r>
        </a:p>
      </dgm:t>
    </dgm:pt>
    <dgm:pt modelId="{3EE128F4-19DF-4BC0-89CA-FCFCA9A15A35}" type="parTrans" cxnId="{C6709363-652E-4524-A3A9-67EF8C5268CE}">
      <dgm:prSet/>
      <dgm:spPr/>
      <dgm:t>
        <a:bodyPr/>
        <a:lstStyle/>
        <a:p>
          <a:endParaRPr lang="en-US"/>
        </a:p>
      </dgm:t>
    </dgm:pt>
    <dgm:pt modelId="{0F1DF7C3-4B47-4783-8DFA-1D3119E08B73}" type="sibTrans" cxnId="{C6709363-652E-4524-A3A9-67EF8C5268CE}">
      <dgm:prSet/>
      <dgm:spPr/>
      <dgm:t>
        <a:bodyPr/>
        <a:lstStyle/>
        <a:p>
          <a:endParaRPr lang="en-US"/>
        </a:p>
      </dgm:t>
    </dgm:pt>
    <dgm:pt modelId="{AE51B8B7-137F-4E93-B765-7D90ECB178E2}">
      <dgm:prSet/>
      <dgm:spPr/>
      <dgm:t>
        <a:bodyPr/>
        <a:lstStyle/>
        <a:p>
          <a:r>
            <a:rPr lang="en-US" dirty="0"/>
            <a:t>Requires a steady level of contributions from both employee and employer</a:t>
          </a:r>
        </a:p>
      </dgm:t>
    </dgm:pt>
    <dgm:pt modelId="{3B8CA389-FC70-4302-BCD5-B44DE63D4CC2}" type="parTrans" cxnId="{6184AF2B-3F7C-467D-94E1-5D95B987A807}">
      <dgm:prSet/>
      <dgm:spPr/>
      <dgm:t>
        <a:bodyPr/>
        <a:lstStyle/>
        <a:p>
          <a:endParaRPr lang="en-US"/>
        </a:p>
      </dgm:t>
    </dgm:pt>
    <dgm:pt modelId="{97FCFC06-39F2-47FE-9F39-09AEBFD6F18B}" type="sibTrans" cxnId="{6184AF2B-3F7C-467D-94E1-5D95B987A807}">
      <dgm:prSet/>
      <dgm:spPr/>
      <dgm:t>
        <a:bodyPr/>
        <a:lstStyle/>
        <a:p>
          <a:endParaRPr lang="en-US"/>
        </a:p>
      </dgm:t>
    </dgm:pt>
    <dgm:pt modelId="{DCA213AD-7C58-4A77-AA49-DF69929BDEE3}">
      <dgm:prSet/>
      <dgm:spPr/>
      <dgm:t>
        <a:bodyPr/>
        <a:lstStyle/>
        <a:p>
          <a:r>
            <a:rPr lang="en-US" dirty="0"/>
            <a:t>Includes mechanisms for dealing with adverse experience</a:t>
          </a:r>
        </a:p>
      </dgm:t>
    </dgm:pt>
    <dgm:pt modelId="{A67385A6-A352-48AB-8D31-977E49D0CA22}" type="parTrans" cxnId="{83871101-D9C8-4F90-9F84-1D6EB0735AA7}">
      <dgm:prSet/>
      <dgm:spPr/>
      <dgm:t>
        <a:bodyPr/>
        <a:lstStyle/>
        <a:p>
          <a:endParaRPr lang="en-US"/>
        </a:p>
      </dgm:t>
    </dgm:pt>
    <dgm:pt modelId="{B4AC98C6-1BCE-450C-9368-8ACAB95B2A4B}" type="sibTrans" cxnId="{83871101-D9C8-4F90-9F84-1D6EB0735AA7}">
      <dgm:prSet/>
      <dgm:spPr/>
      <dgm:t>
        <a:bodyPr/>
        <a:lstStyle/>
        <a:p>
          <a:endParaRPr lang="en-US"/>
        </a:p>
      </dgm:t>
    </dgm:pt>
    <dgm:pt modelId="{8212DF49-B788-4379-9C05-8EF746317892}">
      <dgm:prSet/>
      <dgm:spPr/>
      <dgm:t>
        <a:bodyPr/>
        <a:lstStyle/>
        <a:p>
          <a:r>
            <a:rPr lang="en-US" dirty="0"/>
            <a:t>Shares risk between employees, employers, and retirees</a:t>
          </a:r>
        </a:p>
      </dgm:t>
    </dgm:pt>
    <dgm:pt modelId="{77C838D6-56ED-4876-9D9D-C15D2EFB526E}" type="parTrans" cxnId="{DBD897C8-F9C3-4F86-A8BD-C6BB6A717E13}">
      <dgm:prSet/>
      <dgm:spPr/>
      <dgm:t>
        <a:bodyPr/>
        <a:lstStyle/>
        <a:p>
          <a:endParaRPr lang="en-US"/>
        </a:p>
      </dgm:t>
    </dgm:pt>
    <dgm:pt modelId="{D7A50E5E-800C-4FC7-865F-51AF645BE6C3}" type="sibTrans" cxnId="{DBD897C8-F9C3-4F86-A8BD-C6BB6A717E13}">
      <dgm:prSet/>
      <dgm:spPr/>
      <dgm:t>
        <a:bodyPr/>
        <a:lstStyle/>
        <a:p>
          <a:endParaRPr lang="en-US"/>
        </a:p>
      </dgm:t>
    </dgm:pt>
    <dgm:pt modelId="{AC0F222C-654A-4FF8-9B32-E7EEA7DCC3AB}" type="pres">
      <dgm:prSet presAssocID="{24BE244E-F4E7-41AA-AC2B-5BA38ED6FF9A}" presName="Name0" presStyleCnt="0">
        <dgm:presLayoutVars>
          <dgm:dir/>
          <dgm:resizeHandles val="exact"/>
        </dgm:presLayoutVars>
      </dgm:prSet>
      <dgm:spPr/>
    </dgm:pt>
    <dgm:pt modelId="{B2B51594-3FBD-4B06-8480-7C4A418C259B}" type="pres">
      <dgm:prSet presAssocID="{9320A86F-BCB1-44EB-A690-5C74C2FDF934}" presName="node" presStyleLbl="node1" presStyleIdx="0" presStyleCnt="5">
        <dgm:presLayoutVars>
          <dgm:bulletEnabled val="1"/>
        </dgm:presLayoutVars>
      </dgm:prSet>
      <dgm:spPr/>
    </dgm:pt>
    <dgm:pt modelId="{A30E62F6-D284-4794-AEC7-DD204315BEFF}" type="pres">
      <dgm:prSet presAssocID="{48EECFAD-86A3-4EC4-B9EF-A70EB6DBBCC2}" presName="sibTrans" presStyleCnt="0"/>
      <dgm:spPr/>
    </dgm:pt>
    <dgm:pt modelId="{8959D850-4717-47B3-BE1D-3C1757C2B7F7}" type="pres">
      <dgm:prSet presAssocID="{BC4A2D1B-C94F-4DB7-BA1F-9C4DF66944A3}" presName="node" presStyleLbl="node1" presStyleIdx="1" presStyleCnt="5">
        <dgm:presLayoutVars>
          <dgm:bulletEnabled val="1"/>
        </dgm:presLayoutVars>
      </dgm:prSet>
      <dgm:spPr/>
    </dgm:pt>
    <dgm:pt modelId="{233FA7B1-B274-4932-9813-093FAFFF5852}" type="pres">
      <dgm:prSet presAssocID="{0F1DF7C3-4B47-4783-8DFA-1D3119E08B73}" presName="sibTrans" presStyleCnt="0"/>
      <dgm:spPr/>
    </dgm:pt>
    <dgm:pt modelId="{A73DEC5E-03E7-493B-BDC0-DDE6F5E81BB1}" type="pres">
      <dgm:prSet presAssocID="{AE51B8B7-137F-4E93-B765-7D90ECB178E2}" presName="node" presStyleLbl="node1" presStyleIdx="2" presStyleCnt="5">
        <dgm:presLayoutVars>
          <dgm:bulletEnabled val="1"/>
        </dgm:presLayoutVars>
      </dgm:prSet>
      <dgm:spPr/>
    </dgm:pt>
    <dgm:pt modelId="{80907C00-4113-4D3E-B5FE-4291164E5B7E}" type="pres">
      <dgm:prSet presAssocID="{97FCFC06-39F2-47FE-9F39-09AEBFD6F18B}" presName="sibTrans" presStyleCnt="0"/>
      <dgm:spPr/>
    </dgm:pt>
    <dgm:pt modelId="{BE4825C0-2F7B-4F29-BE58-D8CA81AC5460}" type="pres">
      <dgm:prSet presAssocID="{DCA213AD-7C58-4A77-AA49-DF69929BDEE3}" presName="node" presStyleLbl="node1" presStyleIdx="3" presStyleCnt="5">
        <dgm:presLayoutVars>
          <dgm:bulletEnabled val="1"/>
        </dgm:presLayoutVars>
      </dgm:prSet>
      <dgm:spPr/>
    </dgm:pt>
    <dgm:pt modelId="{20678F7A-75DC-4AC4-B184-7D75C065F0FD}" type="pres">
      <dgm:prSet presAssocID="{B4AC98C6-1BCE-450C-9368-8ACAB95B2A4B}" presName="sibTrans" presStyleCnt="0"/>
      <dgm:spPr/>
    </dgm:pt>
    <dgm:pt modelId="{18AD2025-B83C-48C1-8BBE-909C1059917C}" type="pres">
      <dgm:prSet presAssocID="{8212DF49-B788-4379-9C05-8EF746317892}" presName="node" presStyleLbl="node1" presStyleIdx="4" presStyleCnt="5">
        <dgm:presLayoutVars>
          <dgm:bulletEnabled val="1"/>
        </dgm:presLayoutVars>
      </dgm:prSet>
      <dgm:spPr/>
    </dgm:pt>
  </dgm:ptLst>
  <dgm:cxnLst>
    <dgm:cxn modelId="{83871101-D9C8-4F90-9F84-1D6EB0735AA7}" srcId="{24BE244E-F4E7-41AA-AC2B-5BA38ED6FF9A}" destId="{DCA213AD-7C58-4A77-AA49-DF69929BDEE3}" srcOrd="3" destOrd="0" parTransId="{A67385A6-A352-48AB-8D31-977E49D0CA22}" sibTransId="{B4AC98C6-1BCE-450C-9368-8ACAB95B2A4B}"/>
    <dgm:cxn modelId="{C1C5BF29-8A2A-43CE-8AD2-CCF3D8530943}" type="presOf" srcId="{DCA213AD-7C58-4A77-AA49-DF69929BDEE3}" destId="{BE4825C0-2F7B-4F29-BE58-D8CA81AC5460}" srcOrd="0" destOrd="0" presId="urn:microsoft.com/office/officeart/2005/8/layout/hList6"/>
    <dgm:cxn modelId="{6184AF2B-3F7C-467D-94E1-5D95B987A807}" srcId="{24BE244E-F4E7-41AA-AC2B-5BA38ED6FF9A}" destId="{AE51B8B7-137F-4E93-B765-7D90ECB178E2}" srcOrd="2" destOrd="0" parTransId="{3B8CA389-FC70-4302-BCD5-B44DE63D4CC2}" sibTransId="{97FCFC06-39F2-47FE-9F39-09AEBFD6F18B}"/>
    <dgm:cxn modelId="{C6709363-652E-4524-A3A9-67EF8C5268CE}" srcId="{24BE244E-F4E7-41AA-AC2B-5BA38ED6FF9A}" destId="{BC4A2D1B-C94F-4DB7-BA1F-9C4DF66944A3}" srcOrd="1" destOrd="0" parTransId="{3EE128F4-19DF-4BC0-89CA-FCFCA9A15A35}" sibTransId="{0F1DF7C3-4B47-4783-8DFA-1D3119E08B73}"/>
    <dgm:cxn modelId="{96578E80-7831-4534-90A2-D40A518EDEF7}" type="presOf" srcId="{BC4A2D1B-C94F-4DB7-BA1F-9C4DF66944A3}" destId="{8959D850-4717-47B3-BE1D-3C1757C2B7F7}" srcOrd="0" destOrd="0" presId="urn:microsoft.com/office/officeart/2005/8/layout/hList6"/>
    <dgm:cxn modelId="{515B1F8E-5570-40B2-9571-FF518FF754FE}" srcId="{24BE244E-F4E7-41AA-AC2B-5BA38ED6FF9A}" destId="{9320A86F-BCB1-44EB-A690-5C74C2FDF934}" srcOrd="0" destOrd="0" parTransId="{0C21B30A-61C5-4F9E-9D72-BF981D2DA2F1}" sibTransId="{48EECFAD-86A3-4EC4-B9EF-A70EB6DBBCC2}"/>
    <dgm:cxn modelId="{E0873C98-3509-4315-89D0-12D3FE795425}" type="presOf" srcId="{9320A86F-BCB1-44EB-A690-5C74C2FDF934}" destId="{B2B51594-3FBD-4B06-8480-7C4A418C259B}" srcOrd="0" destOrd="0" presId="urn:microsoft.com/office/officeart/2005/8/layout/hList6"/>
    <dgm:cxn modelId="{1E988AC1-83C2-484F-BC8F-F2A55E4C472F}" type="presOf" srcId="{8212DF49-B788-4379-9C05-8EF746317892}" destId="{18AD2025-B83C-48C1-8BBE-909C1059917C}" srcOrd="0" destOrd="0" presId="urn:microsoft.com/office/officeart/2005/8/layout/hList6"/>
    <dgm:cxn modelId="{DBD897C8-F9C3-4F86-A8BD-C6BB6A717E13}" srcId="{24BE244E-F4E7-41AA-AC2B-5BA38ED6FF9A}" destId="{8212DF49-B788-4379-9C05-8EF746317892}" srcOrd="4" destOrd="0" parTransId="{77C838D6-56ED-4876-9D9D-C15D2EFB526E}" sibTransId="{D7A50E5E-800C-4FC7-865F-51AF645BE6C3}"/>
    <dgm:cxn modelId="{00F0ECD1-B4A6-4C8E-9732-3FC8B03DDA1E}" type="presOf" srcId="{AE51B8B7-137F-4E93-B765-7D90ECB178E2}" destId="{A73DEC5E-03E7-493B-BDC0-DDE6F5E81BB1}" srcOrd="0" destOrd="0" presId="urn:microsoft.com/office/officeart/2005/8/layout/hList6"/>
    <dgm:cxn modelId="{063791F0-C1D1-42B9-A042-2785257CD3C1}" type="presOf" srcId="{24BE244E-F4E7-41AA-AC2B-5BA38ED6FF9A}" destId="{AC0F222C-654A-4FF8-9B32-E7EEA7DCC3AB}" srcOrd="0" destOrd="0" presId="urn:microsoft.com/office/officeart/2005/8/layout/hList6"/>
    <dgm:cxn modelId="{11095A4B-60DD-4A18-8C14-D9DBC11A9408}" type="presParOf" srcId="{AC0F222C-654A-4FF8-9B32-E7EEA7DCC3AB}" destId="{B2B51594-3FBD-4B06-8480-7C4A418C259B}" srcOrd="0" destOrd="0" presId="urn:microsoft.com/office/officeart/2005/8/layout/hList6"/>
    <dgm:cxn modelId="{FB0C91A6-467F-489D-97C0-DCF2984A26EF}" type="presParOf" srcId="{AC0F222C-654A-4FF8-9B32-E7EEA7DCC3AB}" destId="{A30E62F6-D284-4794-AEC7-DD204315BEFF}" srcOrd="1" destOrd="0" presId="urn:microsoft.com/office/officeart/2005/8/layout/hList6"/>
    <dgm:cxn modelId="{BB3C749A-F474-44BF-81AB-053591CBF00F}" type="presParOf" srcId="{AC0F222C-654A-4FF8-9B32-E7EEA7DCC3AB}" destId="{8959D850-4717-47B3-BE1D-3C1757C2B7F7}" srcOrd="2" destOrd="0" presId="urn:microsoft.com/office/officeart/2005/8/layout/hList6"/>
    <dgm:cxn modelId="{05B1F619-93DE-48C0-A459-001DD1B9BF4D}" type="presParOf" srcId="{AC0F222C-654A-4FF8-9B32-E7EEA7DCC3AB}" destId="{233FA7B1-B274-4932-9813-093FAFFF5852}" srcOrd="3" destOrd="0" presId="urn:microsoft.com/office/officeart/2005/8/layout/hList6"/>
    <dgm:cxn modelId="{BD24BA11-FC4A-466A-BC8E-8B6A5BC205F4}" type="presParOf" srcId="{AC0F222C-654A-4FF8-9B32-E7EEA7DCC3AB}" destId="{A73DEC5E-03E7-493B-BDC0-DDE6F5E81BB1}" srcOrd="4" destOrd="0" presId="urn:microsoft.com/office/officeart/2005/8/layout/hList6"/>
    <dgm:cxn modelId="{94C28129-7949-4E25-BA52-48DC34A28ABE}" type="presParOf" srcId="{AC0F222C-654A-4FF8-9B32-E7EEA7DCC3AB}" destId="{80907C00-4113-4D3E-B5FE-4291164E5B7E}" srcOrd="5" destOrd="0" presId="urn:microsoft.com/office/officeart/2005/8/layout/hList6"/>
    <dgm:cxn modelId="{D9AA5724-A4AE-43F2-985F-F8C5DADE656D}" type="presParOf" srcId="{AC0F222C-654A-4FF8-9B32-E7EEA7DCC3AB}" destId="{BE4825C0-2F7B-4F29-BE58-D8CA81AC5460}" srcOrd="6" destOrd="0" presId="urn:microsoft.com/office/officeart/2005/8/layout/hList6"/>
    <dgm:cxn modelId="{5ADF9C48-0E1B-4E6D-AD3D-47E324E07B4F}" type="presParOf" srcId="{AC0F222C-654A-4FF8-9B32-E7EEA7DCC3AB}" destId="{20678F7A-75DC-4AC4-B184-7D75C065F0FD}" srcOrd="7" destOrd="0" presId="urn:microsoft.com/office/officeart/2005/8/layout/hList6"/>
    <dgm:cxn modelId="{3B51BE2F-6734-4B62-B1C8-3D14449917A1}" type="presParOf" srcId="{AC0F222C-654A-4FF8-9B32-E7EEA7DCC3AB}" destId="{18AD2025-B83C-48C1-8BBE-909C1059917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4707EE-F730-4DB3-A42A-E2D7B7A9BBA7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AC478D-7FDA-4310-ACA6-C6F95B189883}">
      <dgm:prSet/>
      <dgm:spPr/>
      <dgm:t>
        <a:bodyPr/>
        <a:lstStyle/>
        <a:p>
          <a:r>
            <a:rPr lang="en-US"/>
            <a:t>No pre-Medicare coverage</a:t>
          </a:r>
        </a:p>
      </dgm:t>
    </dgm:pt>
    <dgm:pt modelId="{A76CE0CC-C9B4-4383-91C6-B79B52B93828}" type="parTrans" cxnId="{699DE257-366C-419D-8B6E-629795C66302}">
      <dgm:prSet/>
      <dgm:spPr/>
      <dgm:t>
        <a:bodyPr/>
        <a:lstStyle/>
        <a:p>
          <a:endParaRPr lang="en-US"/>
        </a:p>
      </dgm:t>
    </dgm:pt>
    <dgm:pt modelId="{40780603-0247-46BB-B3F6-5517E22A9293}" type="sibTrans" cxnId="{699DE257-366C-419D-8B6E-629795C66302}">
      <dgm:prSet/>
      <dgm:spPr/>
      <dgm:t>
        <a:bodyPr/>
        <a:lstStyle/>
        <a:p>
          <a:endParaRPr lang="en-US"/>
        </a:p>
      </dgm:t>
    </dgm:pt>
    <dgm:pt modelId="{E02CF1D2-9D99-4C36-B94A-F1941B5C1849}">
      <dgm:prSet/>
      <dgm:spPr/>
      <dgm:t>
        <a:bodyPr/>
        <a:lstStyle/>
        <a:p>
          <a:r>
            <a:rPr lang="en-US" dirty="0"/>
            <a:t>Elimination of the 10% COLA on pensions</a:t>
          </a:r>
        </a:p>
      </dgm:t>
    </dgm:pt>
    <dgm:pt modelId="{3D270958-D6C9-4D55-A54A-38D0E1ECF88D}" type="parTrans" cxnId="{587AEB53-7FD7-4399-9250-37F947F2ADFC}">
      <dgm:prSet/>
      <dgm:spPr/>
      <dgm:t>
        <a:bodyPr/>
        <a:lstStyle/>
        <a:p>
          <a:endParaRPr lang="en-US"/>
        </a:p>
      </dgm:t>
    </dgm:pt>
    <dgm:pt modelId="{6D3ED75A-B848-47E6-B19D-F6862104A837}" type="sibTrans" cxnId="{587AEB53-7FD7-4399-9250-37F947F2ADFC}">
      <dgm:prSet/>
      <dgm:spPr/>
      <dgm:t>
        <a:bodyPr/>
        <a:lstStyle/>
        <a:p>
          <a:endParaRPr lang="en-US"/>
        </a:p>
      </dgm:t>
    </dgm:pt>
    <dgm:pt modelId="{BE751E48-AB44-49C1-BF74-ABAD69336E62}">
      <dgm:prSet/>
      <dgm:spPr/>
      <dgm:t>
        <a:bodyPr/>
        <a:lstStyle/>
        <a:p>
          <a:r>
            <a:rPr lang="en-US" dirty="0"/>
            <a:t>Final calculation based on 5 years as opposed to 3 years</a:t>
          </a:r>
        </a:p>
      </dgm:t>
    </dgm:pt>
    <dgm:pt modelId="{B42C3CE4-87A9-4F85-A078-05D9DC2B35FF}" type="parTrans" cxnId="{F8D74537-32C8-43CD-AFDC-01446F44953C}">
      <dgm:prSet/>
      <dgm:spPr/>
      <dgm:t>
        <a:bodyPr/>
        <a:lstStyle/>
        <a:p>
          <a:endParaRPr lang="en-US"/>
        </a:p>
      </dgm:t>
    </dgm:pt>
    <dgm:pt modelId="{EF38D147-C75F-4076-B457-D6DC6682F733}" type="sibTrans" cxnId="{F8D74537-32C8-43CD-AFDC-01446F44953C}">
      <dgm:prSet/>
      <dgm:spPr/>
      <dgm:t>
        <a:bodyPr/>
        <a:lstStyle/>
        <a:p>
          <a:endParaRPr lang="en-US"/>
        </a:p>
      </dgm:t>
    </dgm:pt>
    <dgm:pt modelId="{CE0FF9DE-192D-435C-A9C5-24CCD947F524}">
      <dgm:prSet/>
      <dgm:spPr/>
      <dgm:t>
        <a:bodyPr/>
        <a:lstStyle/>
        <a:p>
          <a:r>
            <a:rPr lang="en-US" dirty="0"/>
            <a:t>Requires a minimum age of 55 with 20 years of service to collect benefits</a:t>
          </a:r>
        </a:p>
      </dgm:t>
    </dgm:pt>
    <dgm:pt modelId="{0F7843FA-FE87-490D-86A5-C2113ADE0BF6}" type="parTrans" cxnId="{D9C96847-17E8-43FD-8F83-D7C651F33294}">
      <dgm:prSet/>
      <dgm:spPr/>
      <dgm:t>
        <a:bodyPr/>
        <a:lstStyle/>
        <a:p>
          <a:endParaRPr lang="en-US"/>
        </a:p>
      </dgm:t>
    </dgm:pt>
    <dgm:pt modelId="{8F1535F2-F08B-4AC4-A1D4-D100F413228A}" type="sibTrans" cxnId="{D9C96847-17E8-43FD-8F83-D7C651F33294}">
      <dgm:prSet/>
      <dgm:spPr/>
      <dgm:t>
        <a:bodyPr/>
        <a:lstStyle/>
        <a:p>
          <a:endParaRPr lang="en-US"/>
        </a:p>
      </dgm:t>
    </dgm:pt>
    <dgm:pt modelId="{BD9730ED-3ABD-4FFA-A9CA-E7C6C5B86C12}" type="pres">
      <dgm:prSet presAssocID="{FD4707EE-F730-4DB3-A42A-E2D7B7A9BBA7}" presName="Name0" presStyleCnt="0">
        <dgm:presLayoutVars>
          <dgm:dir/>
          <dgm:resizeHandles val="exact"/>
        </dgm:presLayoutVars>
      </dgm:prSet>
      <dgm:spPr/>
    </dgm:pt>
    <dgm:pt modelId="{AB95F24C-7101-44D7-8721-E2CECA0527D6}" type="pres">
      <dgm:prSet presAssocID="{FD4707EE-F730-4DB3-A42A-E2D7B7A9BBA7}" presName="fgShape" presStyleLbl="fgShp" presStyleIdx="0" presStyleCnt="1"/>
      <dgm:spPr/>
    </dgm:pt>
    <dgm:pt modelId="{7E1CE27D-856F-48AD-9FAD-AC459B36B04A}" type="pres">
      <dgm:prSet presAssocID="{FD4707EE-F730-4DB3-A42A-E2D7B7A9BBA7}" presName="linComp" presStyleCnt="0"/>
      <dgm:spPr/>
    </dgm:pt>
    <dgm:pt modelId="{23A1E2D4-5666-478A-8DF2-48A4FC9EF441}" type="pres">
      <dgm:prSet presAssocID="{22AC478D-7FDA-4310-ACA6-C6F95B189883}" presName="compNode" presStyleCnt="0"/>
      <dgm:spPr/>
    </dgm:pt>
    <dgm:pt modelId="{1FBC0189-043A-4EEC-AD54-26B7303C9240}" type="pres">
      <dgm:prSet presAssocID="{22AC478D-7FDA-4310-ACA6-C6F95B189883}" presName="bkgdShape" presStyleLbl="node1" presStyleIdx="0" presStyleCnt="4"/>
      <dgm:spPr/>
    </dgm:pt>
    <dgm:pt modelId="{5FA8F6F8-854C-45CD-870B-5B0E5F578FFA}" type="pres">
      <dgm:prSet presAssocID="{22AC478D-7FDA-4310-ACA6-C6F95B189883}" presName="nodeTx" presStyleLbl="node1" presStyleIdx="0" presStyleCnt="4">
        <dgm:presLayoutVars>
          <dgm:bulletEnabled val="1"/>
        </dgm:presLayoutVars>
      </dgm:prSet>
      <dgm:spPr/>
    </dgm:pt>
    <dgm:pt modelId="{A66ABE83-D5C2-4E49-A14D-7D68EE392062}" type="pres">
      <dgm:prSet presAssocID="{22AC478D-7FDA-4310-ACA6-C6F95B189883}" presName="invisiNode" presStyleLbl="node1" presStyleIdx="0" presStyleCnt="4"/>
      <dgm:spPr/>
    </dgm:pt>
    <dgm:pt modelId="{0AB31FE1-2F62-4004-81DF-CD16CE74E3D6}" type="pres">
      <dgm:prSet presAssocID="{22AC478D-7FDA-4310-ACA6-C6F95B189883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72729DC2-3B65-45F1-84DD-798F66C2FCF1}" type="pres">
      <dgm:prSet presAssocID="{40780603-0247-46BB-B3F6-5517E22A9293}" presName="sibTrans" presStyleLbl="sibTrans2D1" presStyleIdx="0" presStyleCnt="0"/>
      <dgm:spPr/>
    </dgm:pt>
    <dgm:pt modelId="{1152DE72-4CA6-4DB9-8B09-7B9DE285D7C6}" type="pres">
      <dgm:prSet presAssocID="{E02CF1D2-9D99-4C36-B94A-F1941B5C1849}" presName="compNode" presStyleCnt="0"/>
      <dgm:spPr/>
    </dgm:pt>
    <dgm:pt modelId="{A0C5098B-E750-48A3-854E-57AC88853ACE}" type="pres">
      <dgm:prSet presAssocID="{E02CF1D2-9D99-4C36-B94A-F1941B5C1849}" presName="bkgdShape" presStyleLbl="node1" presStyleIdx="1" presStyleCnt="4"/>
      <dgm:spPr/>
    </dgm:pt>
    <dgm:pt modelId="{05E51ED0-6EAC-4EF9-908F-7D5B33766B60}" type="pres">
      <dgm:prSet presAssocID="{E02CF1D2-9D99-4C36-B94A-F1941B5C1849}" presName="nodeTx" presStyleLbl="node1" presStyleIdx="1" presStyleCnt="4">
        <dgm:presLayoutVars>
          <dgm:bulletEnabled val="1"/>
        </dgm:presLayoutVars>
      </dgm:prSet>
      <dgm:spPr/>
    </dgm:pt>
    <dgm:pt modelId="{AFE6A666-51D5-4C5C-9F38-830565115A83}" type="pres">
      <dgm:prSet presAssocID="{E02CF1D2-9D99-4C36-B94A-F1941B5C1849}" presName="invisiNode" presStyleLbl="node1" presStyleIdx="1" presStyleCnt="4"/>
      <dgm:spPr/>
    </dgm:pt>
    <dgm:pt modelId="{A4BA9B61-1780-4726-A040-C92739395AEE}" type="pres">
      <dgm:prSet presAssocID="{E02CF1D2-9D99-4C36-B94A-F1941B5C1849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with solid fill"/>
        </a:ext>
      </dgm:extLst>
    </dgm:pt>
    <dgm:pt modelId="{4124EFFE-2A4A-41AA-BB0B-E37B2C8AC699}" type="pres">
      <dgm:prSet presAssocID="{6D3ED75A-B848-47E6-B19D-F6862104A837}" presName="sibTrans" presStyleLbl="sibTrans2D1" presStyleIdx="0" presStyleCnt="0"/>
      <dgm:spPr/>
    </dgm:pt>
    <dgm:pt modelId="{07FC1D78-0CDF-4515-A3CE-68B4C0778484}" type="pres">
      <dgm:prSet presAssocID="{BE751E48-AB44-49C1-BF74-ABAD69336E62}" presName="compNode" presStyleCnt="0"/>
      <dgm:spPr/>
    </dgm:pt>
    <dgm:pt modelId="{C3D8AF26-C59B-4593-9667-EC018E4C05FC}" type="pres">
      <dgm:prSet presAssocID="{BE751E48-AB44-49C1-BF74-ABAD69336E62}" presName="bkgdShape" presStyleLbl="node1" presStyleIdx="2" presStyleCnt="4"/>
      <dgm:spPr/>
    </dgm:pt>
    <dgm:pt modelId="{147D8EED-A726-4821-952E-D52219BB8AAF}" type="pres">
      <dgm:prSet presAssocID="{BE751E48-AB44-49C1-BF74-ABAD69336E62}" presName="nodeTx" presStyleLbl="node1" presStyleIdx="2" presStyleCnt="4">
        <dgm:presLayoutVars>
          <dgm:bulletEnabled val="1"/>
        </dgm:presLayoutVars>
      </dgm:prSet>
      <dgm:spPr/>
    </dgm:pt>
    <dgm:pt modelId="{FA11F2DB-1954-497B-B1ED-7554642F37A0}" type="pres">
      <dgm:prSet presAssocID="{BE751E48-AB44-49C1-BF74-ABAD69336E62}" presName="invisiNode" presStyleLbl="node1" presStyleIdx="2" presStyleCnt="4"/>
      <dgm:spPr/>
    </dgm:pt>
    <dgm:pt modelId="{8E20F7C9-0DB6-4D5A-A185-FE5DCB9ACE20}" type="pres">
      <dgm:prSet presAssocID="{BE751E48-AB44-49C1-BF74-ABAD69336E62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 with solid fill"/>
        </a:ext>
      </dgm:extLst>
    </dgm:pt>
    <dgm:pt modelId="{63186250-5CD8-453A-9D56-20F6BFCDD0E2}" type="pres">
      <dgm:prSet presAssocID="{EF38D147-C75F-4076-B457-D6DC6682F733}" presName="sibTrans" presStyleLbl="sibTrans2D1" presStyleIdx="0" presStyleCnt="0"/>
      <dgm:spPr/>
    </dgm:pt>
    <dgm:pt modelId="{CD40D2FC-53EC-442F-9772-7E89E63D305F}" type="pres">
      <dgm:prSet presAssocID="{CE0FF9DE-192D-435C-A9C5-24CCD947F524}" presName="compNode" presStyleCnt="0"/>
      <dgm:spPr/>
    </dgm:pt>
    <dgm:pt modelId="{AB49B2C8-0E45-45AF-BA57-2424C8C5B410}" type="pres">
      <dgm:prSet presAssocID="{CE0FF9DE-192D-435C-A9C5-24CCD947F524}" presName="bkgdShape" presStyleLbl="node1" presStyleIdx="3" presStyleCnt="4"/>
      <dgm:spPr/>
    </dgm:pt>
    <dgm:pt modelId="{5A8C1393-F838-491D-A6FC-1838578120E4}" type="pres">
      <dgm:prSet presAssocID="{CE0FF9DE-192D-435C-A9C5-24CCD947F524}" presName="nodeTx" presStyleLbl="node1" presStyleIdx="3" presStyleCnt="4">
        <dgm:presLayoutVars>
          <dgm:bulletEnabled val="1"/>
        </dgm:presLayoutVars>
      </dgm:prSet>
      <dgm:spPr/>
    </dgm:pt>
    <dgm:pt modelId="{C0DC3C45-1ECA-49DC-8FA0-5AD6CC7BA707}" type="pres">
      <dgm:prSet presAssocID="{CE0FF9DE-192D-435C-A9C5-24CCD947F524}" presName="invisiNode" presStyleLbl="node1" presStyleIdx="3" presStyleCnt="4"/>
      <dgm:spPr/>
    </dgm:pt>
    <dgm:pt modelId="{4DB869F8-98E0-4704-86F4-591F6E4E57B4}" type="pres">
      <dgm:prSet presAssocID="{CE0FF9DE-192D-435C-A9C5-24CCD947F524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leted with solid fill"/>
        </a:ext>
      </dgm:extLst>
    </dgm:pt>
  </dgm:ptLst>
  <dgm:cxnLst>
    <dgm:cxn modelId="{CFB2EA11-4399-438E-8C27-842633145681}" type="presOf" srcId="{FD4707EE-F730-4DB3-A42A-E2D7B7A9BBA7}" destId="{BD9730ED-3ABD-4FFA-A9CA-E7C6C5B86C12}" srcOrd="0" destOrd="0" presId="urn:microsoft.com/office/officeart/2005/8/layout/hList7"/>
    <dgm:cxn modelId="{F5DC3012-EE30-47BE-9D10-0BEABC02EAFC}" type="presOf" srcId="{CE0FF9DE-192D-435C-A9C5-24CCD947F524}" destId="{5A8C1393-F838-491D-A6FC-1838578120E4}" srcOrd="1" destOrd="0" presId="urn:microsoft.com/office/officeart/2005/8/layout/hList7"/>
    <dgm:cxn modelId="{56BE1415-670F-464F-BC5B-5564D6034374}" type="presOf" srcId="{E02CF1D2-9D99-4C36-B94A-F1941B5C1849}" destId="{05E51ED0-6EAC-4EF9-908F-7D5B33766B60}" srcOrd="1" destOrd="0" presId="urn:microsoft.com/office/officeart/2005/8/layout/hList7"/>
    <dgm:cxn modelId="{DAF24515-BCA5-4686-B80E-3B23CDFD487B}" type="presOf" srcId="{EF38D147-C75F-4076-B457-D6DC6682F733}" destId="{63186250-5CD8-453A-9D56-20F6BFCDD0E2}" srcOrd="0" destOrd="0" presId="urn:microsoft.com/office/officeart/2005/8/layout/hList7"/>
    <dgm:cxn modelId="{5FFB7923-21DC-4DED-9349-3625B390CB56}" type="presOf" srcId="{BE751E48-AB44-49C1-BF74-ABAD69336E62}" destId="{147D8EED-A726-4821-952E-D52219BB8AAF}" srcOrd="1" destOrd="0" presId="urn:microsoft.com/office/officeart/2005/8/layout/hList7"/>
    <dgm:cxn modelId="{F8D74537-32C8-43CD-AFDC-01446F44953C}" srcId="{FD4707EE-F730-4DB3-A42A-E2D7B7A9BBA7}" destId="{BE751E48-AB44-49C1-BF74-ABAD69336E62}" srcOrd="2" destOrd="0" parTransId="{B42C3CE4-87A9-4F85-A078-05D9DC2B35FF}" sibTransId="{EF38D147-C75F-4076-B457-D6DC6682F733}"/>
    <dgm:cxn modelId="{D9C96847-17E8-43FD-8F83-D7C651F33294}" srcId="{FD4707EE-F730-4DB3-A42A-E2D7B7A9BBA7}" destId="{CE0FF9DE-192D-435C-A9C5-24CCD947F524}" srcOrd="3" destOrd="0" parTransId="{0F7843FA-FE87-490D-86A5-C2113ADE0BF6}" sibTransId="{8F1535F2-F08B-4AC4-A1D4-D100F413228A}"/>
    <dgm:cxn modelId="{867A314D-FDDE-4DBF-AC1D-F831E4CDF946}" type="presOf" srcId="{BE751E48-AB44-49C1-BF74-ABAD69336E62}" destId="{C3D8AF26-C59B-4593-9667-EC018E4C05FC}" srcOrd="0" destOrd="0" presId="urn:microsoft.com/office/officeart/2005/8/layout/hList7"/>
    <dgm:cxn modelId="{968BEE50-A1D7-46DA-B56A-59A0F15A18BD}" type="presOf" srcId="{E02CF1D2-9D99-4C36-B94A-F1941B5C1849}" destId="{A0C5098B-E750-48A3-854E-57AC88853ACE}" srcOrd="0" destOrd="0" presId="urn:microsoft.com/office/officeart/2005/8/layout/hList7"/>
    <dgm:cxn modelId="{587AEB53-7FD7-4399-9250-37F947F2ADFC}" srcId="{FD4707EE-F730-4DB3-A42A-E2D7B7A9BBA7}" destId="{E02CF1D2-9D99-4C36-B94A-F1941B5C1849}" srcOrd="1" destOrd="0" parTransId="{3D270958-D6C9-4D55-A54A-38D0E1ECF88D}" sibTransId="{6D3ED75A-B848-47E6-B19D-F6862104A837}"/>
    <dgm:cxn modelId="{699DE257-366C-419D-8B6E-629795C66302}" srcId="{FD4707EE-F730-4DB3-A42A-E2D7B7A9BBA7}" destId="{22AC478D-7FDA-4310-ACA6-C6F95B189883}" srcOrd="0" destOrd="0" parTransId="{A76CE0CC-C9B4-4383-91C6-B79B52B93828}" sibTransId="{40780603-0247-46BB-B3F6-5517E22A9293}"/>
    <dgm:cxn modelId="{014ADD7D-D015-4348-A917-1D2808F0C4FB}" type="presOf" srcId="{22AC478D-7FDA-4310-ACA6-C6F95B189883}" destId="{5FA8F6F8-854C-45CD-870B-5B0E5F578FFA}" srcOrd="1" destOrd="0" presId="urn:microsoft.com/office/officeart/2005/8/layout/hList7"/>
    <dgm:cxn modelId="{53E7557E-B830-4309-8267-F64FAB4A380A}" type="presOf" srcId="{22AC478D-7FDA-4310-ACA6-C6F95B189883}" destId="{1FBC0189-043A-4EEC-AD54-26B7303C9240}" srcOrd="0" destOrd="0" presId="urn:microsoft.com/office/officeart/2005/8/layout/hList7"/>
    <dgm:cxn modelId="{4C494F8E-B16B-47F4-B899-FAD8EAB2B6A4}" type="presOf" srcId="{40780603-0247-46BB-B3F6-5517E22A9293}" destId="{72729DC2-3B65-45F1-84DD-798F66C2FCF1}" srcOrd="0" destOrd="0" presId="urn:microsoft.com/office/officeart/2005/8/layout/hList7"/>
    <dgm:cxn modelId="{8324FEB3-19FD-4D2F-A8E7-F54E2E74262A}" type="presOf" srcId="{6D3ED75A-B848-47E6-B19D-F6862104A837}" destId="{4124EFFE-2A4A-41AA-BB0B-E37B2C8AC699}" srcOrd="0" destOrd="0" presId="urn:microsoft.com/office/officeart/2005/8/layout/hList7"/>
    <dgm:cxn modelId="{D8D953C1-B03A-4355-AB85-C29C9D31C3B7}" type="presOf" srcId="{CE0FF9DE-192D-435C-A9C5-24CCD947F524}" destId="{AB49B2C8-0E45-45AF-BA57-2424C8C5B410}" srcOrd="0" destOrd="0" presId="urn:microsoft.com/office/officeart/2005/8/layout/hList7"/>
    <dgm:cxn modelId="{A93086DC-5AE4-4CB1-A761-1EA1C7934919}" type="presParOf" srcId="{BD9730ED-3ABD-4FFA-A9CA-E7C6C5B86C12}" destId="{AB95F24C-7101-44D7-8721-E2CECA0527D6}" srcOrd="0" destOrd="0" presId="urn:microsoft.com/office/officeart/2005/8/layout/hList7"/>
    <dgm:cxn modelId="{89F7FCC6-D72F-495F-958A-5E98F908E9AC}" type="presParOf" srcId="{BD9730ED-3ABD-4FFA-A9CA-E7C6C5B86C12}" destId="{7E1CE27D-856F-48AD-9FAD-AC459B36B04A}" srcOrd="1" destOrd="0" presId="urn:microsoft.com/office/officeart/2005/8/layout/hList7"/>
    <dgm:cxn modelId="{7704A28C-D850-4254-8F44-7EF56B30E2CD}" type="presParOf" srcId="{7E1CE27D-856F-48AD-9FAD-AC459B36B04A}" destId="{23A1E2D4-5666-478A-8DF2-48A4FC9EF441}" srcOrd="0" destOrd="0" presId="urn:microsoft.com/office/officeart/2005/8/layout/hList7"/>
    <dgm:cxn modelId="{99C010F4-F9C0-441C-BD20-9F573E646090}" type="presParOf" srcId="{23A1E2D4-5666-478A-8DF2-48A4FC9EF441}" destId="{1FBC0189-043A-4EEC-AD54-26B7303C9240}" srcOrd="0" destOrd="0" presId="urn:microsoft.com/office/officeart/2005/8/layout/hList7"/>
    <dgm:cxn modelId="{AEB95DD7-BEF2-4C3E-9290-5E0E32B92AF6}" type="presParOf" srcId="{23A1E2D4-5666-478A-8DF2-48A4FC9EF441}" destId="{5FA8F6F8-854C-45CD-870B-5B0E5F578FFA}" srcOrd="1" destOrd="0" presId="urn:microsoft.com/office/officeart/2005/8/layout/hList7"/>
    <dgm:cxn modelId="{72630760-4135-4268-9336-A978A548201D}" type="presParOf" srcId="{23A1E2D4-5666-478A-8DF2-48A4FC9EF441}" destId="{A66ABE83-D5C2-4E49-A14D-7D68EE392062}" srcOrd="2" destOrd="0" presId="urn:microsoft.com/office/officeart/2005/8/layout/hList7"/>
    <dgm:cxn modelId="{1F9C1C14-7394-45A0-A589-76BDDF83EF99}" type="presParOf" srcId="{23A1E2D4-5666-478A-8DF2-48A4FC9EF441}" destId="{0AB31FE1-2F62-4004-81DF-CD16CE74E3D6}" srcOrd="3" destOrd="0" presId="urn:microsoft.com/office/officeart/2005/8/layout/hList7"/>
    <dgm:cxn modelId="{CA8BD63F-696D-4A4D-BE54-23DA46EA6482}" type="presParOf" srcId="{7E1CE27D-856F-48AD-9FAD-AC459B36B04A}" destId="{72729DC2-3B65-45F1-84DD-798F66C2FCF1}" srcOrd="1" destOrd="0" presId="urn:microsoft.com/office/officeart/2005/8/layout/hList7"/>
    <dgm:cxn modelId="{22C984CD-5899-4124-AFAD-314CA4210DE0}" type="presParOf" srcId="{7E1CE27D-856F-48AD-9FAD-AC459B36B04A}" destId="{1152DE72-4CA6-4DB9-8B09-7B9DE285D7C6}" srcOrd="2" destOrd="0" presId="urn:microsoft.com/office/officeart/2005/8/layout/hList7"/>
    <dgm:cxn modelId="{9C0C304D-D87F-4FD9-9297-700D85A65DAF}" type="presParOf" srcId="{1152DE72-4CA6-4DB9-8B09-7B9DE285D7C6}" destId="{A0C5098B-E750-48A3-854E-57AC88853ACE}" srcOrd="0" destOrd="0" presId="urn:microsoft.com/office/officeart/2005/8/layout/hList7"/>
    <dgm:cxn modelId="{E4B53F57-7C99-4659-B0B0-494D12BAE072}" type="presParOf" srcId="{1152DE72-4CA6-4DB9-8B09-7B9DE285D7C6}" destId="{05E51ED0-6EAC-4EF9-908F-7D5B33766B60}" srcOrd="1" destOrd="0" presId="urn:microsoft.com/office/officeart/2005/8/layout/hList7"/>
    <dgm:cxn modelId="{B097012D-0461-4963-A419-DA3CBD1CDAD6}" type="presParOf" srcId="{1152DE72-4CA6-4DB9-8B09-7B9DE285D7C6}" destId="{AFE6A666-51D5-4C5C-9F38-830565115A83}" srcOrd="2" destOrd="0" presId="urn:microsoft.com/office/officeart/2005/8/layout/hList7"/>
    <dgm:cxn modelId="{CDC4DFAE-D64B-4166-A82F-111BF32F37A1}" type="presParOf" srcId="{1152DE72-4CA6-4DB9-8B09-7B9DE285D7C6}" destId="{A4BA9B61-1780-4726-A040-C92739395AEE}" srcOrd="3" destOrd="0" presId="urn:microsoft.com/office/officeart/2005/8/layout/hList7"/>
    <dgm:cxn modelId="{F8E7B88E-D98E-4233-8ECC-9CB1EB5A0CA0}" type="presParOf" srcId="{7E1CE27D-856F-48AD-9FAD-AC459B36B04A}" destId="{4124EFFE-2A4A-41AA-BB0B-E37B2C8AC699}" srcOrd="3" destOrd="0" presId="urn:microsoft.com/office/officeart/2005/8/layout/hList7"/>
    <dgm:cxn modelId="{D1E59913-2F06-43FB-A8B6-4B20BA9A9A22}" type="presParOf" srcId="{7E1CE27D-856F-48AD-9FAD-AC459B36B04A}" destId="{07FC1D78-0CDF-4515-A3CE-68B4C0778484}" srcOrd="4" destOrd="0" presId="urn:microsoft.com/office/officeart/2005/8/layout/hList7"/>
    <dgm:cxn modelId="{2E5574C9-2506-409D-86A9-CD19C246DFBE}" type="presParOf" srcId="{07FC1D78-0CDF-4515-A3CE-68B4C0778484}" destId="{C3D8AF26-C59B-4593-9667-EC018E4C05FC}" srcOrd="0" destOrd="0" presId="urn:microsoft.com/office/officeart/2005/8/layout/hList7"/>
    <dgm:cxn modelId="{7ADC5787-0814-4270-8C6B-873CC8FB55E9}" type="presParOf" srcId="{07FC1D78-0CDF-4515-A3CE-68B4C0778484}" destId="{147D8EED-A726-4821-952E-D52219BB8AAF}" srcOrd="1" destOrd="0" presId="urn:microsoft.com/office/officeart/2005/8/layout/hList7"/>
    <dgm:cxn modelId="{78D49843-305C-42D6-A373-71C4A57958D3}" type="presParOf" srcId="{07FC1D78-0CDF-4515-A3CE-68B4C0778484}" destId="{FA11F2DB-1954-497B-B1ED-7554642F37A0}" srcOrd="2" destOrd="0" presId="urn:microsoft.com/office/officeart/2005/8/layout/hList7"/>
    <dgm:cxn modelId="{576B4E7E-A173-49F8-BCDF-F439F4E3E8CD}" type="presParOf" srcId="{07FC1D78-0CDF-4515-A3CE-68B4C0778484}" destId="{8E20F7C9-0DB6-4D5A-A185-FE5DCB9ACE20}" srcOrd="3" destOrd="0" presId="urn:microsoft.com/office/officeart/2005/8/layout/hList7"/>
    <dgm:cxn modelId="{924CB544-2972-4BCF-8906-D0D26F25978E}" type="presParOf" srcId="{7E1CE27D-856F-48AD-9FAD-AC459B36B04A}" destId="{63186250-5CD8-453A-9D56-20F6BFCDD0E2}" srcOrd="5" destOrd="0" presId="urn:microsoft.com/office/officeart/2005/8/layout/hList7"/>
    <dgm:cxn modelId="{4B08E6AB-BEA1-4D5D-9374-D01C83DE3E97}" type="presParOf" srcId="{7E1CE27D-856F-48AD-9FAD-AC459B36B04A}" destId="{CD40D2FC-53EC-442F-9772-7E89E63D305F}" srcOrd="6" destOrd="0" presId="urn:microsoft.com/office/officeart/2005/8/layout/hList7"/>
    <dgm:cxn modelId="{0B11F33D-C3E6-47F9-A832-5216B9CEB180}" type="presParOf" srcId="{CD40D2FC-53EC-442F-9772-7E89E63D305F}" destId="{AB49B2C8-0E45-45AF-BA57-2424C8C5B410}" srcOrd="0" destOrd="0" presId="urn:microsoft.com/office/officeart/2005/8/layout/hList7"/>
    <dgm:cxn modelId="{5941E507-F15E-4D99-BC0D-953D5F87EC06}" type="presParOf" srcId="{CD40D2FC-53EC-442F-9772-7E89E63D305F}" destId="{5A8C1393-F838-491D-A6FC-1838578120E4}" srcOrd="1" destOrd="0" presId="urn:microsoft.com/office/officeart/2005/8/layout/hList7"/>
    <dgm:cxn modelId="{F88D93A5-3628-432E-8959-110A02FBA945}" type="presParOf" srcId="{CD40D2FC-53EC-442F-9772-7E89E63D305F}" destId="{C0DC3C45-1ECA-49DC-8FA0-5AD6CC7BA707}" srcOrd="2" destOrd="0" presId="urn:microsoft.com/office/officeart/2005/8/layout/hList7"/>
    <dgm:cxn modelId="{8503A76D-D924-4C38-9F45-788F6ACBF671}" type="presParOf" srcId="{CD40D2FC-53EC-442F-9772-7E89E63D305F}" destId="{4DB869F8-98E0-4704-86F4-591F6E4E57B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4707EE-F730-4DB3-A42A-E2D7B7A9BBA7}" type="doc">
      <dgm:prSet loTypeId="urn:microsoft.com/office/officeart/2005/8/layout/hProcess10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AC478D-7FDA-4310-ACA6-C6F95B189883}">
      <dgm:prSet/>
      <dgm:spPr/>
      <dgm:t>
        <a:bodyPr/>
        <a:lstStyle/>
        <a:p>
          <a:r>
            <a:rPr lang="en-US" dirty="0"/>
            <a:t>Built on a lower  expected rate of return-7%</a:t>
          </a:r>
        </a:p>
      </dgm:t>
    </dgm:pt>
    <dgm:pt modelId="{A76CE0CC-C9B4-4383-91C6-B79B52B93828}" type="parTrans" cxnId="{699DE257-366C-419D-8B6E-629795C66302}">
      <dgm:prSet/>
      <dgm:spPr/>
      <dgm:t>
        <a:bodyPr/>
        <a:lstStyle/>
        <a:p>
          <a:endParaRPr lang="en-US"/>
        </a:p>
      </dgm:t>
    </dgm:pt>
    <dgm:pt modelId="{40780603-0247-46BB-B3F6-5517E22A9293}" type="sibTrans" cxnId="{699DE257-366C-419D-8B6E-629795C66302}">
      <dgm:prSet/>
      <dgm:spPr/>
      <dgm:t>
        <a:bodyPr/>
        <a:lstStyle/>
        <a:p>
          <a:endParaRPr lang="en-US"/>
        </a:p>
      </dgm:t>
    </dgm:pt>
    <dgm:pt modelId="{B7FC73FF-B87A-42E2-9301-5CF0AD5A969C}">
      <dgm:prSet/>
      <dgm:spPr/>
      <dgm:t>
        <a:bodyPr/>
        <a:lstStyle/>
        <a:p>
          <a:r>
            <a:rPr lang="en-US" dirty="0"/>
            <a:t>Require steady contribution from employees and employers</a:t>
          </a:r>
        </a:p>
      </dgm:t>
    </dgm:pt>
    <dgm:pt modelId="{370495B3-4EDA-46BD-8D9A-0400F5DAA747}" type="parTrans" cxnId="{43EB2177-D18F-45D0-A129-F5D66F80E88F}">
      <dgm:prSet/>
      <dgm:spPr/>
      <dgm:t>
        <a:bodyPr/>
        <a:lstStyle/>
        <a:p>
          <a:endParaRPr lang="en-US"/>
        </a:p>
      </dgm:t>
    </dgm:pt>
    <dgm:pt modelId="{CF592481-6927-4BF5-A926-5F211E81B000}" type="sibTrans" cxnId="{43EB2177-D18F-45D0-A129-F5D66F80E88F}">
      <dgm:prSet/>
      <dgm:spPr/>
      <dgm:t>
        <a:bodyPr/>
        <a:lstStyle/>
        <a:p>
          <a:endParaRPr lang="en-US"/>
        </a:p>
      </dgm:t>
    </dgm:pt>
    <dgm:pt modelId="{A675F412-2AE5-4C6B-B1C9-5D92D975E009}">
      <dgm:prSet/>
      <dgm:spPr/>
      <dgm:t>
        <a:bodyPr/>
        <a:lstStyle/>
        <a:p>
          <a:r>
            <a:rPr lang="en-US" dirty="0"/>
            <a:t>Allow the employee contribution to go up to 10% but not fall below 8%</a:t>
          </a:r>
        </a:p>
      </dgm:t>
    </dgm:pt>
    <dgm:pt modelId="{B03E6D01-49F3-4A9F-91B8-F8A23353DC62}" type="parTrans" cxnId="{1F1E8CFA-336A-45A5-9A79-1EE490DA7428}">
      <dgm:prSet/>
      <dgm:spPr/>
      <dgm:t>
        <a:bodyPr/>
        <a:lstStyle/>
        <a:p>
          <a:endParaRPr lang="en-US"/>
        </a:p>
      </dgm:t>
    </dgm:pt>
    <dgm:pt modelId="{9C9A07FC-4C7F-437E-B914-980A40CFF834}" type="sibTrans" cxnId="{1F1E8CFA-336A-45A5-9A79-1EE490DA7428}">
      <dgm:prSet/>
      <dgm:spPr/>
      <dgm:t>
        <a:bodyPr/>
        <a:lstStyle/>
        <a:p>
          <a:endParaRPr lang="en-US"/>
        </a:p>
      </dgm:t>
    </dgm:pt>
    <dgm:pt modelId="{16F04E2A-0BDC-45F4-966F-F94D1FA8CA89}">
      <dgm:prSet/>
      <dgm:spPr/>
      <dgm:t>
        <a:bodyPr/>
        <a:lstStyle/>
        <a:p>
          <a:r>
            <a:rPr lang="en-US" dirty="0"/>
            <a:t>Allow the PRPA (inflation proofing) to be withheld when funding falls below 90%</a:t>
          </a:r>
        </a:p>
      </dgm:t>
    </dgm:pt>
    <dgm:pt modelId="{305C45E3-BA88-4718-A65D-9C04DB446997}" type="parTrans" cxnId="{1685FEF3-BEF0-41B3-B8D9-355393C52A50}">
      <dgm:prSet/>
      <dgm:spPr/>
      <dgm:t>
        <a:bodyPr/>
        <a:lstStyle/>
        <a:p>
          <a:endParaRPr lang="en-US"/>
        </a:p>
      </dgm:t>
    </dgm:pt>
    <dgm:pt modelId="{4373A24E-1467-4FAB-9DF8-D5CC45BB1FA0}" type="sibTrans" cxnId="{1685FEF3-BEF0-41B3-B8D9-355393C52A50}">
      <dgm:prSet/>
      <dgm:spPr/>
      <dgm:t>
        <a:bodyPr/>
        <a:lstStyle/>
        <a:p>
          <a:endParaRPr lang="en-US"/>
        </a:p>
      </dgm:t>
    </dgm:pt>
    <dgm:pt modelId="{C9F73B0F-6386-4D3F-BF2C-D68C5BF0CBB8}">
      <dgm:prSet/>
      <dgm:spPr/>
      <dgm:t>
        <a:bodyPr/>
        <a:lstStyle/>
        <a:p>
          <a:r>
            <a:rPr lang="en-US" dirty="0"/>
            <a:t>Replicates Tier IV defined contribution medical</a:t>
          </a:r>
        </a:p>
      </dgm:t>
    </dgm:pt>
    <dgm:pt modelId="{6F8D36ED-1D81-4F85-B283-FBEAA32291D1}" type="parTrans" cxnId="{AD114632-5833-482E-AC40-C9D4DBE7574D}">
      <dgm:prSet/>
      <dgm:spPr/>
      <dgm:t>
        <a:bodyPr/>
        <a:lstStyle/>
        <a:p>
          <a:endParaRPr lang="en-US"/>
        </a:p>
      </dgm:t>
    </dgm:pt>
    <dgm:pt modelId="{BFA0C80A-59F3-4460-8FD6-52A0177DFFF3}" type="sibTrans" cxnId="{AD114632-5833-482E-AC40-C9D4DBE7574D}">
      <dgm:prSet/>
      <dgm:spPr/>
      <dgm:t>
        <a:bodyPr/>
        <a:lstStyle/>
        <a:p>
          <a:endParaRPr lang="en-US"/>
        </a:p>
      </dgm:t>
    </dgm:pt>
    <dgm:pt modelId="{16F08C8C-99A8-4200-92F6-DC2C1CC28C93}">
      <dgm:prSet/>
      <dgm:spPr/>
      <dgm:t>
        <a:bodyPr/>
        <a:lstStyle/>
        <a:p>
          <a:r>
            <a:rPr lang="en-US" dirty="0"/>
            <a:t>Reasonable employer costs</a:t>
          </a:r>
        </a:p>
      </dgm:t>
    </dgm:pt>
    <dgm:pt modelId="{D2B83DE1-9A47-4B74-85EC-FC6A2243E9A4}" type="parTrans" cxnId="{92074ABF-D53A-4DCE-8350-8549A526AF0A}">
      <dgm:prSet/>
      <dgm:spPr/>
      <dgm:t>
        <a:bodyPr/>
        <a:lstStyle/>
        <a:p>
          <a:endParaRPr lang="en-US"/>
        </a:p>
      </dgm:t>
    </dgm:pt>
    <dgm:pt modelId="{1E85A035-0A0F-4985-84C0-4AB0BFA08C05}" type="sibTrans" cxnId="{92074ABF-D53A-4DCE-8350-8549A526AF0A}">
      <dgm:prSet/>
      <dgm:spPr/>
      <dgm:t>
        <a:bodyPr/>
        <a:lstStyle/>
        <a:p>
          <a:endParaRPr lang="en-US"/>
        </a:p>
      </dgm:t>
    </dgm:pt>
    <dgm:pt modelId="{3E7A71EB-0946-4506-9B0C-DDE58B21A803}" type="pres">
      <dgm:prSet presAssocID="{FD4707EE-F730-4DB3-A42A-E2D7B7A9BBA7}" presName="Name0" presStyleCnt="0">
        <dgm:presLayoutVars>
          <dgm:dir/>
          <dgm:resizeHandles val="exact"/>
        </dgm:presLayoutVars>
      </dgm:prSet>
      <dgm:spPr/>
    </dgm:pt>
    <dgm:pt modelId="{1AE3FD47-3054-4F32-BB65-06B1D557E45E}" type="pres">
      <dgm:prSet presAssocID="{22AC478D-7FDA-4310-ACA6-C6F95B189883}" presName="composite" presStyleCnt="0"/>
      <dgm:spPr/>
    </dgm:pt>
    <dgm:pt modelId="{AB754898-310C-45FA-817D-ADE3B0BBDCFE}" type="pres">
      <dgm:prSet presAssocID="{22AC478D-7FDA-4310-ACA6-C6F95B189883}" presName="imagSh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 with solid fill"/>
        </a:ext>
      </dgm:extLst>
    </dgm:pt>
    <dgm:pt modelId="{00001AEB-A0EB-4215-9CD6-46423FEE19C8}" type="pres">
      <dgm:prSet presAssocID="{22AC478D-7FDA-4310-ACA6-C6F95B189883}" presName="txNode" presStyleLbl="node1" presStyleIdx="0" presStyleCnt="6">
        <dgm:presLayoutVars>
          <dgm:bulletEnabled val="1"/>
        </dgm:presLayoutVars>
      </dgm:prSet>
      <dgm:spPr/>
    </dgm:pt>
    <dgm:pt modelId="{694E77E5-0BA7-41ED-B5FC-FC7DDC2BF7FB}" type="pres">
      <dgm:prSet presAssocID="{40780603-0247-46BB-B3F6-5517E22A9293}" presName="sibTrans" presStyleLbl="sibTrans2D1" presStyleIdx="0" presStyleCnt="5"/>
      <dgm:spPr/>
    </dgm:pt>
    <dgm:pt modelId="{A062EB49-52AF-4FF0-A7E6-CC3F3234006A}" type="pres">
      <dgm:prSet presAssocID="{40780603-0247-46BB-B3F6-5517E22A9293}" presName="connTx" presStyleLbl="sibTrans2D1" presStyleIdx="0" presStyleCnt="5"/>
      <dgm:spPr/>
    </dgm:pt>
    <dgm:pt modelId="{4225C652-FB9F-4022-AFEE-7EE3EFBDCC35}" type="pres">
      <dgm:prSet presAssocID="{B7FC73FF-B87A-42E2-9301-5CF0AD5A969C}" presName="composite" presStyleCnt="0"/>
      <dgm:spPr/>
    </dgm:pt>
    <dgm:pt modelId="{FA476829-B3A0-4D55-8CA7-B7CC9ED83A7B}" type="pres">
      <dgm:prSet presAssocID="{B7FC73FF-B87A-42E2-9301-5CF0AD5A969C}" presName="imagSh" presStyleLbl="b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 outline"/>
        </a:ext>
      </dgm:extLst>
    </dgm:pt>
    <dgm:pt modelId="{D73F15ED-30CD-4D6E-A1CE-499E742563C8}" type="pres">
      <dgm:prSet presAssocID="{B7FC73FF-B87A-42E2-9301-5CF0AD5A969C}" presName="txNode" presStyleLbl="node1" presStyleIdx="1" presStyleCnt="6">
        <dgm:presLayoutVars>
          <dgm:bulletEnabled val="1"/>
        </dgm:presLayoutVars>
      </dgm:prSet>
      <dgm:spPr/>
    </dgm:pt>
    <dgm:pt modelId="{2ED41556-448B-4FFA-ACAB-0213F75A1EB7}" type="pres">
      <dgm:prSet presAssocID="{CF592481-6927-4BF5-A926-5F211E81B000}" presName="sibTrans" presStyleLbl="sibTrans2D1" presStyleIdx="1" presStyleCnt="5"/>
      <dgm:spPr/>
    </dgm:pt>
    <dgm:pt modelId="{17CAA50E-77C4-44D0-B5D2-127A36E243C4}" type="pres">
      <dgm:prSet presAssocID="{CF592481-6927-4BF5-A926-5F211E81B000}" presName="connTx" presStyleLbl="sibTrans2D1" presStyleIdx="1" presStyleCnt="5"/>
      <dgm:spPr/>
    </dgm:pt>
    <dgm:pt modelId="{4AC7D5DE-AB0C-4F38-A267-90A1D8C03B82}" type="pres">
      <dgm:prSet presAssocID="{A675F412-2AE5-4C6B-B1C9-5D92D975E009}" presName="composite" presStyleCnt="0"/>
      <dgm:spPr/>
    </dgm:pt>
    <dgm:pt modelId="{670BA5EA-49C7-4FFD-A99A-12B67B807D36}" type="pres">
      <dgm:prSet presAssocID="{A675F412-2AE5-4C6B-B1C9-5D92D975E009}" presName="imagSh" presStyleLbl="b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E31D6BE4-1A44-493B-A5EE-C92C62D1828F}" type="pres">
      <dgm:prSet presAssocID="{A675F412-2AE5-4C6B-B1C9-5D92D975E009}" presName="txNode" presStyleLbl="node1" presStyleIdx="2" presStyleCnt="6">
        <dgm:presLayoutVars>
          <dgm:bulletEnabled val="1"/>
        </dgm:presLayoutVars>
      </dgm:prSet>
      <dgm:spPr/>
    </dgm:pt>
    <dgm:pt modelId="{19B0B582-4EC6-46EF-9724-E2FEDC6CFA1A}" type="pres">
      <dgm:prSet presAssocID="{9C9A07FC-4C7F-437E-B914-980A40CFF834}" presName="sibTrans" presStyleLbl="sibTrans2D1" presStyleIdx="2" presStyleCnt="5"/>
      <dgm:spPr/>
    </dgm:pt>
    <dgm:pt modelId="{C3B43CB8-C088-4F1A-A53A-1F430720C139}" type="pres">
      <dgm:prSet presAssocID="{9C9A07FC-4C7F-437E-B914-980A40CFF834}" presName="connTx" presStyleLbl="sibTrans2D1" presStyleIdx="2" presStyleCnt="5"/>
      <dgm:spPr/>
    </dgm:pt>
    <dgm:pt modelId="{3A78CAF7-64C6-44A2-AB26-F14F5F0475DC}" type="pres">
      <dgm:prSet presAssocID="{16F04E2A-0BDC-45F4-966F-F94D1FA8CA89}" presName="composite" presStyleCnt="0"/>
      <dgm:spPr/>
    </dgm:pt>
    <dgm:pt modelId="{C226F0E1-1994-43BD-A2A2-00D7B3C75561}" type="pres">
      <dgm:prSet presAssocID="{16F04E2A-0BDC-45F4-966F-F94D1FA8CA89}" presName="imagSh" presStyleLbl="b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 graph with solid fill"/>
        </a:ext>
      </dgm:extLst>
    </dgm:pt>
    <dgm:pt modelId="{F88D0124-0EA1-498B-BE02-27E1B5F9776B}" type="pres">
      <dgm:prSet presAssocID="{16F04E2A-0BDC-45F4-966F-F94D1FA8CA89}" presName="txNode" presStyleLbl="node1" presStyleIdx="3" presStyleCnt="6">
        <dgm:presLayoutVars>
          <dgm:bulletEnabled val="1"/>
        </dgm:presLayoutVars>
      </dgm:prSet>
      <dgm:spPr/>
    </dgm:pt>
    <dgm:pt modelId="{DE051C16-2309-4DA2-9AB8-A7F6A7BF20E8}" type="pres">
      <dgm:prSet presAssocID="{4373A24E-1467-4FAB-9DF8-D5CC45BB1FA0}" presName="sibTrans" presStyleLbl="sibTrans2D1" presStyleIdx="3" presStyleCnt="5"/>
      <dgm:spPr/>
    </dgm:pt>
    <dgm:pt modelId="{6591F00C-9A35-480D-A930-EEBD803681AF}" type="pres">
      <dgm:prSet presAssocID="{4373A24E-1467-4FAB-9DF8-D5CC45BB1FA0}" presName="connTx" presStyleLbl="sibTrans2D1" presStyleIdx="3" presStyleCnt="5"/>
      <dgm:spPr/>
    </dgm:pt>
    <dgm:pt modelId="{0BFF54A6-B973-4251-8273-126CC675C70C}" type="pres">
      <dgm:prSet presAssocID="{C9F73B0F-6386-4D3F-BF2C-D68C5BF0CBB8}" presName="composite" presStyleCnt="0"/>
      <dgm:spPr/>
    </dgm:pt>
    <dgm:pt modelId="{AD9BEB56-103F-43AC-8949-BA26F34CA399}" type="pres">
      <dgm:prSet presAssocID="{C9F73B0F-6386-4D3F-BF2C-D68C5BF0CBB8}" presName="imagSh" presStyleLbl="b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526203C6-B08F-48D5-A19C-D865BEE121D8}" type="pres">
      <dgm:prSet presAssocID="{C9F73B0F-6386-4D3F-BF2C-D68C5BF0CBB8}" presName="txNode" presStyleLbl="node1" presStyleIdx="4" presStyleCnt="6">
        <dgm:presLayoutVars>
          <dgm:bulletEnabled val="1"/>
        </dgm:presLayoutVars>
      </dgm:prSet>
      <dgm:spPr/>
    </dgm:pt>
    <dgm:pt modelId="{C7330F93-3E96-4CD0-A5E2-D81CBF2E5C86}" type="pres">
      <dgm:prSet presAssocID="{BFA0C80A-59F3-4460-8FD6-52A0177DFFF3}" presName="sibTrans" presStyleLbl="sibTrans2D1" presStyleIdx="4" presStyleCnt="5"/>
      <dgm:spPr/>
    </dgm:pt>
    <dgm:pt modelId="{C330B1D7-D6D3-4338-BAE4-0D740DF3EBC4}" type="pres">
      <dgm:prSet presAssocID="{BFA0C80A-59F3-4460-8FD6-52A0177DFFF3}" presName="connTx" presStyleLbl="sibTrans2D1" presStyleIdx="4" presStyleCnt="5"/>
      <dgm:spPr/>
    </dgm:pt>
    <dgm:pt modelId="{FAA5FCC7-9D5D-45EC-B150-10037CD3BF83}" type="pres">
      <dgm:prSet presAssocID="{16F08C8C-99A8-4200-92F6-DC2C1CC28C93}" presName="composite" presStyleCnt="0"/>
      <dgm:spPr/>
    </dgm:pt>
    <dgm:pt modelId="{12D17BE6-9195-4C1C-B090-2972F1632923}" type="pres">
      <dgm:prSet presAssocID="{16F08C8C-99A8-4200-92F6-DC2C1CC28C93}" presName="imagSh" presStyleLbl="b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2EA0CDE0-5A40-43B2-BD06-99DAA671E303}" type="pres">
      <dgm:prSet presAssocID="{16F08C8C-99A8-4200-92F6-DC2C1CC28C93}" presName="txNode" presStyleLbl="node1" presStyleIdx="5" presStyleCnt="6">
        <dgm:presLayoutVars>
          <dgm:bulletEnabled val="1"/>
        </dgm:presLayoutVars>
      </dgm:prSet>
      <dgm:spPr/>
    </dgm:pt>
  </dgm:ptLst>
  <dgm:cxnLst>
    <dgm:cxn modelId="{54A4A116-7571-4165-B1B9-36849B527F93}" type="presOf" srcId="{16F04E2A-0BDC-45F4-966F-F94D1FA8CA89}" destId="{F88D0124-0EA1-498B-BE02-27E1B5F9776B}" srcOrd="0" destOrd="0" presId="urn:microsoft.com/office/officeart/2005/8/layout/hProcess10"/>
    <dgm:cxn modelId="{A58F0D23-2827-45F4-8CC4-5BFCC031ED2D}" type="presOf" srcId="{9C9A07FC-4C7F-437E-B914-980A40CFF834}" destId="{19B0B582-4EC6-46EF-9724-E2FEDC6CFA1A}" srcOrd="0" destOrd="0" presId="urn:microsoft.com/office/officeart/2005/8/layout/hProcess10"/>
    <dgm:cxn modelId="{E6062125-91CB-4AD2-8051-FC20FAF119F0}" type="presOf" srcId="{C9F73B0F-6386-4D3F-BF2C-D68C5BF0CBB8}" destId="{526203C6-B08F-48D5-A19C-D865BEE121D8}" srcOrd="0" destOrd="0" presId="urn:microsoft.com/office/officeart/2005/8/layout/hProcess10"/>
    <dgm:cxn modelId="{AD114632-5833-482E-AC40-C9D4DBE7574D}" srcId="{FD4707EE-F730-4DB3-A42A-E2D7B7A9BBA7}" destId="{C9F73B0F-6386-4D3F-BF2C-D68C5BF0CBB8}" srcOrd="4" destOrd="0" parTransId="{6F8D36ED-1D81-4F85-B283-FBEAA32291D1}" sibTransId="{BFA0C80A-59F3-4460-8FD6-52A0177DFFF3}"/>
    <dgm:cxn modelId="{C5ADAF32-03F6-4896-8375-6E0EF0BD2CD3}" type="presOf" srcId="{9C9A07FC-4C7F-437E-B914-980A40CFF834}" destId="{C3B43CB8-C088-4F1A-A53A-1F430720C139}" srcOrd="1" destOrd="0" presId="urn:microsoft.com/office/officeart/2005/8/layout/hProcess10"/>
    <dgm:cxn modelId="{E460A73B-0136-4B63-9332-568D6863D719}" type="presOf" srcId="{22AC478D-7FDA-4310-ACA6-C6F95B189883}" destId="{00001AEB-A0EB-4215-9CD6-46423FEE19C8}" srcOrd="0" destOrd="0" presId="urn:microsoft.com/office/officeart/2005/8/layout/hProcess10"/>
    <dgm:cxn modelId="{08842E3C-BC80-4171-AA46-8F8F4C752522}" type="presOf" srcId="{BFA0C80A-59F3-4460-8FD6-52A0177DFFF3}" destId="{C330B1D7-D6D3-4338-BAE4-0D740DF3EBC4}" srcOrd="1" destOrd="0" presId="urn:microsoft.com/office/officeart/2005/8/layout/hProcess10"/>
    <dgm:cxn modelId="{056A4760-0C1C-4414-8D78-27B0BD103636}" type="presOf" srcId="{40780603-0247-46BB-B3F6-5517E22A9293}" destId="{694E77E5-0BA7-41ED-B5FC-FC7DDC2BF7FB}" srcOrd="0" destOrd="0" presId="urn:microsoft.com/office/officeart/2005/8/layout/hProcess10"/>
    <dgm:cxn modelId="{51A2E044-0B20-4B77-80DC-E77091F09044}" type="presOf" srcId="{40780603-0247-46BB-B3F6-5517E22A9293}" destId="{A062EB49-52AF-4FF0-A7E6-CC3F3234006A}" srcOrd="1" destOrd="0" presId="urn:microsoft.com/office/officeart/2005/8/layout/hProcess10"/>
    <dgm:cxn modelId="{1CE97869-A09E-427D-9F08-ABB530E27A8B}" type="presOf" srcId="{A675F412-2AE5-4C6B-B1C9-5D92D975E009}" destId="{E31D6BE4-1A44-493B-A5EE-C92C62D1828F}" srcOrd="0" destOrd="0" presId="urn:microsoft.com/office/officeart/2005/8/layout/hProcess10"/>
    <dgm:cxn modelId="{AB8DFC4E-AA5A-4400-8B1D-5F9B2A27B3EC}" type="presOf" srcId="{4373A24E-1467-4FAB-9DF8-D5CC45BB1FA0}" destId="{6591F00C-9A35-480D-A930-EEBD803681AF}" srcOrd="1" destOrd="0" presId="urn:microsoft.com/office/officeart/2005/8/layout/hProcess10"/>
    <dgm:cxn modelId="{753CC66F-47C2-4AC0-8C17-3D3E8ACDCDBD}" type="presOf" srcId="{BFA0C80A-59F3-4460-8FD6-52A0177DFFF3}" destId="{C7330F93-3E96-4CD0-A5E2-D81CBF2E5C86}" srcOrd="0" destOrd="0" presId="urn:microsoft.com/office/officeart/2005/8/layout/hProcess10"/>
    <dgm:cxn modelId="{F4E0FB55-7321-46BF-8C96-6CC4790E9DBF}" type="presOf" srcId="{FD4707EE-F730-4DB3-A42A-E2D7B7A9BBA7}" destId="{3E7A71EB-0946-4506-9B0C-DDE58B21A803}" srcOrd="0" destOrd="0" presId="urn:microsoft.com/office/officeart/2005/8/layout/hProcess10"/>
    <dgm:cxn modelId="{43EB2177-D18F-45D0-A129-F5D66F80E88F}" srcId="{FD4707EE-F730-4DB3-A42A-E2D7B7A9BBA7}" destId="{B7FC73FF-B87A-42E2-9301-5CF0AD5A969C}" srcOrd="1" destOrd="0" parTransId="{370495B3-4EDA-46BD-8D9A-0400F5DAA747}" sibTransId="{CF592481-6927-4BF5-A926-5F211E81B000}"/>
    <dgm:cxn modelId="{699DE257-366C-419D-8B6E-629795C66302}" srcId="{FD4707EE-F730-4DB3-A42A-E2D7B7A9BBA7}" destId="{22AC478D-7FDA-4310-ACA6-C6F95B189883}" srcOrd="0" destOrd="0" parTransId="{A76CE0CC-C9B4-4383-91C6-B79B52B93828}" sibTransId="{40780603-0247-46BB-B3F6-5517E22A9293}"/>
    <dgm:cxn modelId="{629F9294-FCE7-4898-A1B3-B1A8EB68A535}" type="presOf" srcId="{4373A24E-1467-4FAB-9DF8-D5CC45BB1FA0}" destId="{DE051C16-2309-4DA2-9AB8-A7F6A7BF20E8}" srcOrd="0" destOrd="0" presId="urn:microsoft.com/office/officeart/2005/8/layout/hProcess10"/>
    <dgm:cxn modelId="{F250B4A6-233F-4759-9249-DCF65808F8B7}" type="presOf" srcId="{CF592481-6927-4BF5-A926-5F211E81B000}" destId="{2ED41556-448B-4FFA-ACAB-0213F75A1EB7}" srcOrd="0" destOrd="0" presId="urn:microsoft.com/office/officeart/2005/8/layout/hProcess10"/>
    <dgm:cxn modelId="{15981FA8-BEA0-4982-8524-2CFEE9A2A9DB}" type="presOf" srcId="{B7FC73FF-B87A-42E2-9301-5CF0AD5A969C}" destId="{D73F15ED-30CD-4D6E-A1CE-499E742563C8}" srcOrd="0" destOrd="0" presId="urn:microsoft.com/office/officeart/2005/8/layout/hProcess10"/>
    <dgm:cxn modelId="{92074ABF-D53A-4DCE-8350-8549A526AF0A}" srcId="{FD4707EE-F730-4DB3-A42A-E2D7B7A9BBA7}" destId="{16F08C8C-99A8-4200-92F6-DC2C1CC28C93}" srcOrd="5" destOrd="0" parTransId="{D2B83DE1-9A47-4B74-85EC-FC6A2243E9A4}" sibTransId="{1E85A035-0A0F-4985-84C0-4AB0BFA08C05}"/>
    <dgm:cxn modelId="{12466CE3-FB86-482A-8F59-B9B6A47B82BD}" type="presOf" srcId="{CF592481-6927-4BF5-A926-5F211E81B000}" destId="{17CAA50E-77C4-44D0-B5D2-127A36E243C4}" srcOrd="1" destOrd="0" presId="urn:microsoft.com/office/officeart/2005/8/layout/hProcess10"/>
    <dgm:cxn modelId="{1685FEF3-BEF0-41B3-B8D9-355393C52A50}" srcId="{FD4707EE-F730-4DB3-A42A-E2D7B7A9BBA7}" destId="{16F04E2A-0BDC-45F4-966F-F94D1FA8CA89}" srcOrd="3" destOrd="0" parTransId="{305C45E3-BA88-4718-A65D-9C04DB446997}" sibTransId="{4373A24E-1467-4FAB-9DF8-D5CC45BB1FA0}"/>
    <dgm:cxn modelId="{1F1E8CFA-336A-45A5-9A79-1EE490DA7428}" srcId="{FD4707EE-F730-4DB3-A42A-E2D7B7A9BBA7}" destId="{A675F412-2AE5-4C6B-B1C9-5D92D975E009}" srcOrd="2" destOrd="0" parTransId="{B03E6D01-49F3-4A9F-91B8-F8A23353DC62}" sibTransId="{9C9A07FC-4C7F-437E-B914-980A40CFF834}"/>
    <dgm:cxn modelId="{5FED55FD-9726-448B-AED1-1918DE09260D}" type="presOf" srcId="{16F08C8C-99A8-4200-92F6-DC2C1CC28C93}" destId="{2EA0CDE0-5A40-43B2-BD06-99DAA671E303}" srcOrd="0" destOrd="0" presId="urn:microsoft.com/office/officeart/2005/8/layout/hProcess10"/>
    <dgm:cxn modelId="{C44B86DC-C300-4078-93E0-44D3186FE227}" type="presParOf" srcId="{3E7A71EB-0946-4506-9B0C-DDE58B21A803}" destId="{1AE3FD47-3054-4F32-BB65-06B1D557E45E}" srcOrd="0" destOrd="0" presId="urn:microsoft.com/office/officeart/2005/8/layout/hProcess10"/>
    <dgm:cxn modelId="{11FA213E-E9D1-4A1E-AB4F-18020F32CFAB}" type="presParOf" srcId="{1AE3FD47-3054-4F32-BB65-06B1D557E45E}" destId="{AB754898-310C-45FA-817D-ADE3B0BBDCFE}" srcOrd="0" destOrd="0" presId="urn:microsoft.com/office/officeart/2005/8/layout/hProcess10"/>
    <dgm:cxn modelId="{24A0B8F1-47BC-4166-9009-6F4662F6AC23}" type="presParOf" srcId="{1AE3FD47-3054-4F32-BB65-06B1D557E45E}" destId="{00001AEB-A0EB-4215-9CD6-46423FEE19C8}" srcOrd="1" destOrd="0" presId="urn:microsoft.com/office/officeart/2005/8/layout/hProcess10"/>
    <dgm:cxn modelId="{F37ECACC-54BD-480D-AAFE-02C8F144B16A}" type="presParOf" srcId="{3E7A71EB-0946-4506-9B0C-DDE58B21A803}" destId="{694E77E5-0BA7-41ED-B5FC-FC7DDC2BF7FB}" srcOrd="1" destOrd="0" presId="urn:microsoft.com/office/officeart/2005/8/layout/hProcess10"/>
    <dgm:cxn modelId="{DBB3BC8C-F8FF-4730-A7C9-A4B1A8CEF5E3}" type="presParOf" srcId="{694E77E5-0BA7-41ED-B5FC-FC7DDC2BF7FB}" destId="{A062EB49-52AF-4FF0-A7E6-CC3F3234006A}" srcOrd="0" destOrd="0" presId="urn:microsoft.com/office/officeart/2005/8/layout/hProcess10"/>
    <dgm:cxn modelId="{118665D6-6285-4DF1-98CD-C5D84F22DAE2}" type="presParOf" srcId="{3E7A71EB-0946-4506-9B0C-DDE58B21A803}" destId="{4225C652-FB9F-4022-AFEE-7EE3EFBDCC35}" srcOrd="2" destOrd="0" presId="urn:microsoft.com/office/officeart/2005/8/layout/hProcess10"/>
    <dgm:cxn modelId="{79820F69-5C94-4E30-8F6C-E529E6523AF5}" type="presParOf" srcId="{4225C652-FB9F-4022-AFEE-7EE3EFBDCC35}" destId="{FA476829-B3A0-4D55-8CA7-B7CC9ED83A7B}" srcOrd="0" destOrd="0" presId="urn:microsoft.com/office/officeart/2005/8/layout/hProcess10"/>
    <dgm:cxn modelId="{294B206C-8342-4C4F-933B-D1EE7E2FC489}" type="presParOf" srcId="{4225C652-FB9F-4022-AFEE-7EE3EFBDCC35}" destId="{D73F15ED-30CD-4D6E-A1CE-499E742563C8}" srcOrd="1" destOrd="0" presId="urn:microsoft.com/office/officeart/2005/8/layout/hProcess10"/>
    <dgm:cxn modelId="{45E7C998-EB8D-477F-B6F6-F0B06C9F2A9E}" type="presParOf" srcId="{3E7A71EB-0946-4506-9B0C-DDE58B21A803}" destId="{2ED41556-448B-4FFA-ACAB-0213F75A1EB7}" srcOrd="3" destOrd="0" presId="urn:microsoft.com/office/officeart/2005/8/layout/hProcess10"/>
    <dgm:cxn modelId="{1E6E94C1-BAFD-4310-9D4A-40DA773D23DB}" type="presParOf" srcId="{2ED41556-448B-4FFA-ACAB-0213F75A1EB7}" destId="{17CAA50E-77C4-44D0-B5D2-127A36E243C4}" srcOrd="0" destOrd="0" presId="urn:microsoft.com/office/officeart/2005/8/layout/hProcess10"/>
    <dgm:cxn modelId="{E423275A-D649-4E09-BA29-975A0EFD20C3}" type="presParOf" srcId="{3E7A71EB-0946-4506-9B0C-DDE58B21A803}" destId="{4AC7D5DE-AB0C-4F38-A267-90A1D8C03B82}" srcOrd="4" destOrd="0" presId="urn:microsoft.com/office/officeart/2005/8/layout/hProcess10"/>
    <dgm:cxn modelId="{F8425F8B-4FE4-4A86-82A2-65F5D4CA59CE}" type="presParOf" srcId="{4AC7D5DE-AB0C-4F38-A267-90A1D8C03B82}" destId="{670BA5EA-49C7-4FFD-A99A-12B67B807D36}" srcOrd="0" destOrd="0" presId="urn:microsoft.com/office/officeart/2005/8/layout/hProcess10"/>
    <dgm:cxn modelId="{C9C455F5-A001-4EBA-A88D-51467752EE52}" type="presParOf" srcId="{4AC7D5DE-AB0C-4F38-A267-90A1D8C03B82}" destId="{E31D6BE4-1A44-493B-A5EE-C92C62D1828F}" srcOrd="1" destOrd="0" presId="urn:microsoft.com/office/officeart/2005/8/layout/hProcess10"/>
    <dgm:cxn modelId="{62A43A4A-3B4F-4B16-866B-510A683148B1}" type="presParOf" srcId="{3E7A71EB-0946-4506-9B0C-DDE58B21A803}" destId="{19B0B582-4EC6-46EF-9724-E2FEDC6CFA1A}" srcOrd="5" destOrd="0" presId="urn:microsoft.com/office/officeart/2005/8/layout/hProcess10"/>
    <dgm:cxn modelId="{2BDD9BC3-28D6-409E-9A0A-188B77B55B7B}" type="presParOf" srcId="{19B0B582-4EC6-46EF-9724-E2FEDC6CFA1A}" destId="{C3B43CB8-C088-4F1A-A53A-1F430720C139}" srcOrd="0" destOrd="0" presId="urn:microsoft.com/office/officeart/2005/8/layout/hProcess10"/>
    <dgm:cxn modelId="{59849885-46C8-4E6B-B94F-324AD285761E}" type="presParOf" srcId="{3E7A71EB-0946-4506-9B0C-DDE58B21A803}" destId="{3A78CAF7-64C6-44A2-AB26-F14F5F0475DC}" srcOrd="6" destOrd="0" presId="urn:microsoft.com/office/officeart/2005/8/layout/hProcess10"/>
    <dgm:cxn modelId="{14EC0E54-985A-4325-A15D-90824AEED15C}" type="presParOf" srcId="{3A78CAF7-64C6-44A2-AB26-F14F5F0475DC}" destId="{C226F0E1-1994-43BD-A2A2-00D7B3C75561}" srcOrd="0" destOrd="0" presId="urn:microsoft.com/office/officeart/2005/8/layout/hProcess10"/>
    <dgm:cxn modelId="{B0C40B4B-C51B-4ECF-9472-DE1CFEE7E268}" type="presParOf" srcId="{3A78CAF7-64C6-44A2-AB26-F14F5F0475DC}" destId="{F88D0124-0EA1-498B-BE02-27E1B5F9776B}" srcOrd="1" destOrd="0" presId="urn:microsoft.com/office/officeart/2005/8/layout/hProcess10"/>
    <dgm:cxn modelId="{EB9F7CBA-048F-46F8-BE28-BE547C7F1078}" type="presParOf" srcId="{3E7A71EB-0946-4506-9B0C-DDE58B21A803}" destId="{DE051C16-2309-4DA2-9AB8-A7F6A7BF20E8}" srcOrd="7" destOrd="0" presId="urn:microsoft.com/office/officeart/2005/8/layout/hProcess10"/>
    <dgm:cxn modelId="{7724CAAD-AC4C-43F0-A3E8-64F1A1310210}" type="presParOf" srcId="{DE051C16-2309-4DA2-9AB8-A7F6A7BF20E8}" destId="{6591F00C-9A35-480D-A930-EEBD803681AF}" srcOrd="0" destOrd="0" presId="urn:microsoft.com/office/officeart/2005/8/layout/hProcess10"/>
    <dgm:cxn modelId="{947A9DD4-51F9-4656-84FD-A97CCDD5A61C}" type="presParOf" srcId="{3E7A71EB-0946-4506-9B0C-DDE58B21A803}" destId="{0BFF54A6-B973-4251-8273-126CC675C70C}" srcOrd="8" destOrd="0" presId="urn:microsoft.com/office/officeart/2005/8/layout/hProcess10"/>
    <dgm:cxn modelId="{F5D96FC2-BE0E-492F-8756-15AC620D576A}" type="presParOf" srcId="{0BFF54A6-B973-4251-8273-126CC675C70C}" destId="{AD9BEB56-103F-43AC-8949-BA26F34CA399}" srcOrd="0" destOrd="0" presId="urn:microsoft.com/office/officeart/2005/8/layout/hProcess10"/>
    <dgm:cxn modelId="{515DAC60-C142-491C-AB9E-23E1ECDE983A}" type="presParOf" srcId="{0BFF54A6-B973-4251-8273-126CC675C70C}" destId="{526203C6-B08F-48D5-A19C-D865BEE121D8}" srcOrd="1" destOrd="0" presId="urn:microsoft.com/office/officeart/2005/8/layout/hProcess10"/>
    <dgm:cxn modelId="{715EAE30-F82D-4B6C-BA58-1D87E1DD2689}" type="presParOf" srcId="{3E7A71EB-0946-4506-9B0C-DDE58B21A803}" destId="{C7330F93-3E96-4CD0-A5E2-D81CBF2E5C86}" srcOrd="9" destOrd="0" presId="urn:microsoft.com/office/officeart/2005/8/layout/hProcess10"/>
    <dgm:cxn modelId="{80F6C2DE-8BFB-46D5-AA10-C7F9CCE55689}" type="presParOf" srcId="{C7330F93-3E96-4CD0-A5E2-D81CBF2E5C86}" destId="{C330B1D7-D6D3-4338-BAE4-0D740DF3EBC4}" srcOrd="0" destOrd="0" presId="urn:microsoft.com/office/officeart/2005/8/layout/hProcess10"/>
    <dgm:cxn modelId="{05361144-7AB4-46BD-9680-822E07F80A7B}" type="presParOf" srcId="{3E7A71EB-0946-4506-9B0C-DDE58B21A803}" destId="{FAA5FCC7-9D5D-45EC-B150-10037CD3BF83}" srcOrd="10" destOrd="0" presId="urn:microsoft.com/office/officeart/2005/8/layout/hProcess10"/>
    <dgm:cxn modelId="{4083834A-D053-4A93-88CC-D9572FFE2016}" type="presParOf" srcId="{FAA5FCC7-9D5D-45EC-B150-10037CD3BF83}" destId="{12D17BE6-9195-4C1C-B090-2972F1632923}" srcOrd="0" destOrd="0" presId="urn:microsoft.com/office/officeart/2005/8/layout/hProcess10"/>
    <dgm:cxn modelId="{471B64DA-F99B-4638-958D-8F54CD29FAB5}" type="presParOf" srcId="{FAA5FCC7-9D5D-45EC-B150-10037CD3BF83}" destId="{2EA0CDE0-5A40-43B2-BD06-99DAA671E30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D1861-D059-46DF-9FAF-ED5D8C6E11E8}">
      <dsp:nvSpPr>
        <dsp:cNvPr id="0" name=""/>
        <dsp:cNvSpPr/>
      </dsp:nvSpPr>
      <dsp:spPr>
        <a:xfrm rot="5400000">
          <a:off x="7228052" y="-3337995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Allows employee contribution rate to be increased from 8% to 10% if needed.</a:t>
          </a:r>
        </a:p>
      </dsp:txBody>
      <dsp:txXfrm rot="-5400000">
        <a:off x="3875708" y="45682"/>
        <a:ext cx="7315218" cy="579195"/>
      </dsp:txXfrm>
    </dsp:sp>
    <dsp:sp modelId="{4CBC042D-40F9-45EA-B738-9DADC90B352E}">
      <dsp:nvSpPr>
        <dsp:cNvPr id="0" name=""/>
        <dsp:cNvSpPr/>
      </dsp:nvSpPr>
      <dsp:spPr>
        <a:xfrm>
          <a:off x="256727" y="16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14:</a:t>
          </a:r>
        </a:p>
      </dsp:txBody>
      <dsp:txXfrm>
        <a:off x="289459" y="32748"/>
        <a:ext cx="3553516" cy="605064"/>
      </dsp:txXfrm>
    </dsp:sp>
    <dsp:sp modelId="{FE228A28-43B4-4318-B158-0DB97EF4A0A9}">
      <dsp:nvSpPr>
        <dsp:cNvPr id="0" name=""/>
        <dsp:cNvSpPr/>
      </dsp:nvSpPr>
      <dsp:spPr>
        <a:xfrm rot="5400000">
          <a:off x="7228052" y="-2627350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Sets employer contribution at 22%- 12% to employee and 10% remaining to unfunded liability. </a:t>
          </a:r>
        </a:p>
      </dsp:txBody>
      <dsp:txXfrm rot="-5400000">
        <a:off x="3875708" y="756327"/>
        <a:ext cx="7315218" cy="579195"/>
      </dsp:txXfrm>
    </dsp:sp>
    <dsp:sp modelId="{7BC11884-0E72-4D9F-9283-59C68CA7B08D}">
      <dsp:nvSpPr>
        <dsp:cNvPr id="0" name=""/>
        <dsp:cNvSpPr/>
      </dsp:nvSpPr>
      <dsp:spPr>
        <a:xfrm>
          <a:off x="256727" y="710661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18:</a:t>
          </a:r>
        </a:p>
      </dsp:txBody>
      <dsp:txXfrm>
        <a:off x="289459" y="743393"/>
        <a:ext cx="3553516" cy="605064"/>
      </dsp:txXfrm>
    </dsp:sp>
    <dsp:sp modelId="{E7C48B91-CB43-43AF-9761-4A0AE5AE2AAC}">
      <dsp:nvSpPr>
        <dsp:cNvPr id="0" name=""/>
        <dsp:cNvSpPr/>
      </dsp:nvSpPr>
      <dsp:spPr>
        <a:xfrm rot="5400000">
          <a:off x="7228052" y="-1916705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Establishes age of retirement at 55 years with 20 years of service or 60 years with 5 years of service.</a:t>
          </a:r>
        </a:p>
      </dsp:txBody>
      <dsp:txXfrm rot="-5400000">
        <a:off x="3875708" y="1466972"/>
        <a:ext cx="7315218" cy="579195"/>
      </dsp:txXfrm>
    </dsp:sp>
    <dsp:sp modelId="{4AA99E74-39EB-4E21-99A7-00E5B9FF766B}">
      <dsp:nvSpPr>
        <dsp:cNvPr id="0" name=""/>
        <dsp:cNvSpPr/>
      </dsp:nvSpPr>
      <dsp:spPr>
        <a:xfrm>
          <a:off x="256727" y="1421306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21:</a:t>
          </a:r>
        </a:p>
      </dsp:txBody>
      <dsp:txXfrm>
        <a:off x="289459" y="1454038"/>
        <a:ext cx="3553516" cy="605064"/>
      </dsp:txXfrm>
    </dsp:sp>
    <dsp:sp modelId="{BDDEEE4E-BB08-4099-8334-8E806ECCD753}">
      <dsp:nvSpPr>
        <dsp:cNvPr id="0" name=""/>
        <dsp:cNvSpPr/>
      </dsp:nvSpPr>
      <dsp:spPr>
        <a:xfrm rot="5400000">
          <a:off x="7228052" y="-1206059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Allows for the post retirement pension adjustment to be withheld in the plan if unfunded liability on the new tier is greater than 10%.</a:t>
          </a:r>
        </a:p>
      </dsp:txBody>
      <dsp:txXfrm rot="-5400000">
        <a:off x="3875708" y="2177618"/>
        <a:ext cx="7315218" cy="579195"/>
      </dsp:txXfrm>
    </dsp:sp>
    <dsp:sp modelId="{B304E426-EFCD-47BE-ABAE-C77C4974E079}">
      <dsp:nvSpPr>
        <dsp:cNvPr id="0" name=""/>
        <dsp:cNvSpPr/>
      </dsp:nvSpPr>
      <dsp:spPr>
        <a:xfrm>
          <a:off x="256727" y="2131951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25:</a:t>
          </a:r>
        </a:p>
      </dsp:txBody>
      <dsp:txXfrm>
        <a:off x="289459" y="2164683"/>
        <a:ext cx="3553516" cy="605064"/>
      </dsp:txXfrm>
    </dsp:sp>
    <dsp:sp modelId="{0E078C58-297E-42A3-83FE-59A02E7218EF}">
      <dsp:nvSpPr>
        <dsp:cNvPr id="0" name=""/>
        <dsp:cNvSpPr/>
      </dsp:nvSpPr>
      <dsp:spPr>
        <a:xfrm rot="5400000">
          <a:off x="7228052" y="-495414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New section outlines medical benefit eligibility for the new tier. </a:t>
          </a:r>
        </a:p>
      </dsp:txBody>
      <dsp:txXfrm rot="-5400000">
        <a:off x="3875708" y="2888263"/>
        <a:ext cx="7315218" cy="579195"/>
      </dsp:txXfrm>
    </dsp:sp>
    <dsp:sp modelId="{ED6C9E48-86C3-4750-BB79-6BE06D31F0EF}">
      <dsp:nvSpPr>
        <dsp:cNvPr id="0" name=""/>
        <dsp:cNvSpPr/>
      </dsp:nvSpPr>
      <dsp:spPr>
        <a:xfrm>
          <a:off x="256727" y="2842596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29:</a:t>
          </a:r>
        </a:p>
      </dsp:txBody>
      <dsp:txXfrm>
        <a:off x="289459" y="2875328"/>
        <a:ext cx="3553516" cy="605064"/>
      </dsp:txXfrm>
    </dsp:sp>
    <dsp:sp modelId="{236E7A2A-92E0-4A7D-8D89-B45F5FF9CEB1}">
      <dsp:nvSpPr>
        <dsp:cNvPr id="0" name=""/>
        <dsp:cNvSpPr/>
      </dsp:nvSpPr>
      <dsp:spPr>
        <a:xfrm rot="5400000">
          <a:off x="7228052" y="215230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Outlines the “high five” rule for the new tier. </a:t>
          </a:r>
        </a:p>
      </dsp:txBody>
      <dsp:txXfrm rot="-5400000">
        <a:off x="3875708" y="3598908"/>
        <a:ext cx="7315218" cy="579195"/>
      </dsp:txXfrm>
    </dsp:sp>
    <dsp:sp modelId="{EC840729-5F58-408B-A605-AF5E860E3C53}">
      <dsp:nvSpPr>
        <dsp:cNvPr id="0" name=""/>
        <dsp:cNvSpPr/>
      </dsp:nvSpPr>
      <dsp:spPr>
        <a:xfrm>
          <a:off x="256727" y="3553241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30:</a:t>
          </a:r>
        </a:p>
      </dsp:txBody>
      <dsp:txXfrm>
        <a:off x="289459" y="3585973"/>
        <a:ext cx="3553516" cy="605064"/>
      </dsp:txXfrm>
    </dsp:sp>
    <dsp:sp modelId="{31C93B36-1F96-4A3D-A9F0-EA04E4AFEF9D}">
      <dsp:nvSpPr>
        <dsp:cNvPr id="0" name=""/>
        <dsp:cNvSpPr/>
      </dsp:nvSpPr>
      <dsp:spPr>
        <a:xfrm rot="5400000">
          <a:off x="7228052" y="925875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Uncodified sections that outline process for current employees to buy in to the new tier. </a:t>
          </a:r>
        </a:p>
      </dsp:txBody>
      <dsp:txXfrm rot="-5400000">
        <a:off x="3875708" y="4309553"/>
        <a:ext cx="7315218" cy="579195"/>
      </dsp:txXfrm>
    </dsp:sp>
    <dsp:sp modelId="{99EFF06C-94E5-4080-B570-D6A31C7954D0}">
      <dsp:nvSpPr>
        <dsp:cNvPr id="0" name=""/>
        <dsp:cNvSpPr/>
      </dsp:nvSpPr>
      <dsp:spPr>
        <a:xfrm>
          <a:off x="256727" y="4263887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Sections 35 and 36:</a:t>
          </a:r>
        </a:p>
      </dsp:txBody>
      <dsp:txXfrm>
        <a:off x="289459" y="4296619"/>
        <a:ext cx="3553516" cy="605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80B2B-7CE5-40C8-AE0A-56A9C93D936F}">
      <dsp:nvSpPr>
        <dsp:cNvPr id="0" name=""/>
        <dsp:cNvSpPr/>
      </dsp:nvSpPr>
      <dsp:spPr>
        <a:xfrm>
          <a:off x="3458703" y="971364"/>
          <a:ext cx="7470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709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2810" y="1013196"/>
        <a:ext cx="38884" cy="7776"/>
      </dsp:txXfrm>
    </dsp:sp>
    <dsp:sp modelId="{F96ECF99-B2E8-4E6B-990D-CFFB61D10CE7}">
      <dsp:nvSpPr>
        <dsp:cNvPr id="0" name=""/>
        <dsp:cNvSpPr/>
      </dsp:nvSpPr>
      <dsp:spPr>
        <a:xfrm>
          <a:off x="79205" y="2695"/>
          <a:ext cx="3381298" cy="20287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HB 247 in 28</a:t>
          </a:r>
          <a:r>
            <a:rPr lang="en-US" sz="2600" kern="1200" baseline="30000" dirty="0"/>
            <a:t>th</a:t>
          </a:r>
          <a:r>
            <a:rPr lang="en-US" sz="2600" kern="1200" dirty="0"/>
            <a:t> Legislature             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Rep. Holmes</a:t>
          </a:r>
        </a:p>
      </dsp:txBody>
      <dsp:txXfrm>
        <a:off x="79205" y="2695"/>
        <a:ext cx="3381298" cy="2028778"/>
      </dsp:txXfrm>
    </dsp:sp>
    <dsp:sp modelId="{D2D4BF3F-2F8A-4946-91EE-69B69E250928}">
      <dsp:nvSpPr>
        <dsp:cNvPr id="0" name=""/>
        <dsp:cNvSpPr/>
      </dsp:nvSpPr>
      <dsp:spPr>
        <a:xfrm>
          <a:off x="7617700" y="971364"/>
          <a:ext cx="7470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709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71807" y="1013196"/>
        <a:ext cx="38884" cy="7776"/>
      </dsp:txXfrm>
    </dsp:sp>
    <dsp:sp modelId="{16891489-6CD7-4D1B-9F53-ACCEEDA28F5C}">
      <dsp:nvSpPr>
        <dsp:cNvPr id="0" name=""/>
        <dsp:cNvSpPr/>
      </dsp:nvSpPr>
      <dsp:spPr>
        <a:xfrm>
          <a:off x="4238202" y="2695"/>
          <a:ext cx="3381298" cy="20287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HB 113 in 29</a:t>
          </a:r>
          <a:r>
            <a:rPr lang="en-US" sz="2600" kern="1200" baseline="30000" dirty="0"/>
            <a:t>th</a:t>
          </a:r>
          <a:r>
            <a:rPr lang="en-US" sz="2600" kern="1200" dirty="0"/>
            <a:t> Legislature      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Sponsor: Rep. Millett</a:t>
          </a:r>
        </a:p>
      </dsp:txBody>
      <dsp:txXfrm>
        <a:off x="4238202" y="2695"/>
        <a:ext cx="3381298" cy="2028778"/>
      </dsp:txXfrm>
    </dsp:sp>
    <dsp:sp modelId="{FB0DAF81-A2B1-4FAB-8D42-564F0BEE847C}">
      <dsp:nvSpPr>
        <dsp:cNvPr id="0" name=""/>
        <dsp:cNvSpPr/>
      </dsp:nvSpPr>
      <dsp:spPr>
        <a:xfrm>
          <a:off x="1769854" y="2029674"/>
          <a:ext cx="8317993" cy="747098"/>
        </a:xfrm>
        <a:custGeom>
          <a:avLst/>
          <a:gdLst/>
          <a:ahLst/>
          <a:cxnLst/>
          <a:rect l="0" t="0" r="0" b="0"/>
          <a:pathLst>
            <a:path>
              <a:moveTo>
                <a:pt x="8317993" y="0"/>
              </a:moveTo>
              <a:lnTo>
                <a:pt x="8317993" y="390649"/>
              </a:lnTo>
              <a:lnTo>
                <a:pt x="0" y="390649"/>
              </a:lnTo>
              <a:lnTo>
                <a:pt x="0" y="747098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19994" y="2399335"/>
        <a:ext cx="417713" cy="7776"/>
      </dsp:txXfrm>
    </dsp:sp>
    <dsp:sp modelId="{AD178470-1D7A-4F15-92F3-98794FF1812E}">
      <dsp:nvSpPr>
        <dsp:cNvPr id="0" name=""/>
        <dsp:cNvSpPr/>
      </dsp:nvSpPr>
      <dsp:spPr>
        <a:xfrm>
          <a:off x="8397199" y="2695"/>
          <a:ext cx="3381298" cy="20287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HB 395 in 30</a:t>
          </a:r>
          <a:r>
            <a:rPr lang="en-US" sz="2600" kern="1200" baseline="30000"/>
            <a:t>th</a:t>
          </a:r>
          <a:r>
            <a:rPr lang="en-US" sz="2600" kern="1200"/>
            <a:t> Legislature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Sponsor: Rep. Millett </a:t>
          </a:r>
          <a:endParaRPr lang="en-US" sz="2600" kern="1200" dirty="0"/>
        </a:p>
      </dsp:txBody>
      <dsp:txXfrm>
        <a:off x="8397199" y="2695"/>
        <a:ext cx="3381298" cy="2028778"/>
      </dsp:txXfrm>
    </dsp:sp>
    <dsp:sp modelId="{325DE716-E181-496E-B3E4-C32E1A40FE38}">
      <dsp:nvSpPr>
        <dsp:cNvPr id="0" name=""/>
        <dsp:cNvSpPr/>
      </dsp:nvSpPr>
      <dsp:spPr>
        <a:xfrm>
          <a:off x="3458703" y="3777842"/>
          <a:ext cx="7470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709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2810" y="3819673"/>
        <a:ext cx="38884" cy="7776"/>
      </dsp:txXfrm>
    </dsp:sp>
    <dsp:sp modelId="{81504318-DBFC-4C26-8A7A-C02CE28F69D2}">
      <dsp:nvSpPr>
        <dsp:cNvPr id="0" name=""/>
        <dsp:cNvSpPr/>
      </dsp:nvSpPr>
      <dsp:spPr>
        <a:xfrm>
          <a:off x="79205" y="2809172"/>
          <a:ext cx="3381298" cy="20287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HB 79 in 31</a:t>
          </a:r>
          <a:r>
            <a:rPr lang="en-US" sz="2600" kern="1200" baseline="30000" dirty="0"/>
            <a:t>st</a:t>
          </a:r>
          <a:r>
            <a:rPr lang="en-US" sz="2600" kern="1200" dirty="0"/>
            <a:t> Legislature          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Sponsor: Rep. Kopp </a:t>
          </a:r>
        </a:p>
      </dsp:txBody>
      <dsp:txXfrm>
        <a:off x="79205" y="2809172"/>
        <a:ext cx="3381298" cy="2028778"/>
      </dsp:txXfrm>
    </dsp:sp>
    <dsp:sp modelId="{21A1D308-653A-43D3-B1BA-3F88083C9C10}">
      <dsp:nvSpPr>
        <dsp:cNvPr id="0" name=""/>
        <dsp:cNvSpPr/>
      </dsp:nvSpPr>
      <dsp:spPr>
        <a:xfrm>
          <a:off x="7617700" y="3777842"/>
          <a:ext cx="7470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709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71807" y="3819673"/>
        <a:ext cx="38884" cy="7776"/>
      </dsp:txXfrm>
    </dsp:sp>
    <dsp:sp modelId="{8BB99318-DDF5-43F2-87D6-D73C3C655613}">
      <dsp:nvSpPr>
        <dsp:cNvPr id="0" name=""/>
        <dsp:cNvSpPr/>
      </dsp:nvSpPr>
      <dsp:spPr>
        <a:xfrm>
          <a:off x="4238202" y="2809172"/>
          <a:ext cx="3381298" cy="20287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HB 55 in 32</a:t>
          </a:r>
          <a:r>
            <a:rPr lang="en-US" sz="2600" kern="1200" baseline="30000" dirty="0"/>
            <a:t>nd</a:t>
          </a:r>
          <a:r>
            <a:rPr lang="en-US" sz="2600" kern="1200" dirty="0"/>
            <a:t> Legislature                                                     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Sponsor: Rep. Josephson</a:t>
          </a:r>
        </a:p>
      </dsp:txBody>
      <dsp:txXfrm>
        <a:off x="4238202" y="2809172"/>
        <a:ext cx="3381298" cy="2028778"/>
      </dsp:txXfrm>
    </dsp:sp>
    <dsp:sp modelId="{557C88FE-5B87-4F67-9AB3-238EFF6FF4DE}">
      <dsp:nvSpPr>
        <dsp:cNvPr id="0" name=""/>
        <dsp:cNvSpPr/>
      </dsp:nvSpPr>
      <dsp:spPr>
        <a:xfrm>
          <a:off x="8397199" y="2809172"/>
          <a:ext cx="3381298" cy="20287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HB 22 in 33</a:t>
          </a:r>
          <a:r>
            <a:rPr lang="en-US" sz="2600" kern="1200" baseline="30000" dirty="0"/>
            <a:t>rd</a:t>
          </a:r>
          <a:r>
            <a:rPr lang="en-US" sz="2600" kern="1200" dirty="0"/>
            <a:t> Legislature                                                                                            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Sponsor: Rep. Josephson</a:t>
          </a:r>
        </a:p>
      </dsp:txBody>
      <dsp:txXfrm>
        <a:off x="8397199" y="2809172"/>
        <a:ext cx="3381298" cy="2028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253C3-E271-49D5-BA68-57BC7390160B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6283F-ABCA-4F03-B168-737927FE6932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401(a) is made up of 13% of payroll:  Employee=8%, Employer=5%</a:t>
          </a:r>
        </a:p>
      </dsp:txBody>
      <dsp:txXfrm>
        <a:off x="0" y="531"/>
        <a:ext cx="10515600" cy="870055"/>
      </dsp:txXfrm>
    </dsp:sp>
    <dsp:sp modelId="{2840DC5B-065D-4661-A686-F12FC1670462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11980-1403-4E42-91DE-EC0F1B1442E8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HRA = 3% of average PERS salary</a:t>
          </a:r>
        </a:p>
      </dsp:txBody>
      <dsp:txXfrm>
        <a:off x="0" y="870586"/>
        <a:ext cx="10515600" cy="870055"/>
      </dsp:txXfrm>
    </dsp:sp>
    <dsp:sp modelId="{E1664D56-8FC0-4022-B033-4C17BE14D06D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2432E-1EAF-4AB0-A2EB-366864F58490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Medicare coverage with 25 years of service for Public Safety</a:t>
          </a:r>
        </a:p>
      </dsp:txBody>
      <dsp:txXfrm>
        <a:off x="0" y="1740641"/>
        <a:ext cx="10515600" cy="870055"/>
      </dsp:txXfrm>
    </dsp:sp>
    <dsp:sp modelId="{23D007AF-784D-4B74-BE40-84F95C7D1F75}">
      <dsp:nvSpPr>
        <dsp:cNvPr id="0" name=""/>
        <dsp:cNvSpPr/>
      </dsp:nvSpPr>
      <dsp:spPr>
        <a:xfrm>
          <a:off x="0" y="2610697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2700A-24CA-4125-9E9D-C2483E2A76E5}">
      <dsp:nvSpPr>
        <dsp:cNvPr id="0" name=""/>
        <dsp:cNvSpPr/>
      </dsp:nvSpPr>
      <dsp:spPr>
        <a:xfrm>
          <a:off x="0" y="2610697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Disability similar to Tier III</a:t>
          </a:r>
        </a:p>
      </dsp:txBody>
      <dsp:txXfrm>
        <a:off x="0" y="2610697"/>
        <a:ext cx="10515600" cy="870055"/>
      </dsp:txXfrm>
    </dsp:sp>
    <dsp:sp modelId="{C910CD53-4579-4953-9165-066151F5789D}">
      <dsp:nvSpPr>
        <dsp:cNvPr id="0" name=""/>
        <dsp:cNvSpPr/>
      </dsp:nvSpPr>
      <dsp:spPr>
        <a:xfrm>
          <a:off x="0" y="3480752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E0EDC-9450-4601-B2C9-8B29BF2F5E84}">
      <dsp:nvSpPr>
        <dsp:cNvPr id="0" name=""/>
        <dsp:cNvSpPr/>
      </dsp:nvSpPr>
      <dsp:spPr>
        <a:xfrm>
          <a:off x="0" y="3480752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1" kern="1200" dirty="0"/>
            <a:t>Most municipal employees not covered by Social Security or SBS</a:t>
          </a:r>
        </a:p>
      </dsp:txBody>
      <dsp:txXfrm>
        <a:off x="0" y="3480752"/>
        <a:ext cx="10515600" cy="870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31292-C412-4AF3-A94D-57491D61895B}">
      <dsp:nvSpPr>
        <dsp:cNvPr id="0" name=""/>
        <dsp:cNvSpPr/>
      </dsp:nvSpPr>
      <dsp:spPr>
        <a:xfrm>
          <a:off x="0" y="0"/>
          <a:ext cx="8414428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Recruitment difficulties</a:t>
          </a:r>
        </a:p>
      </dsp:txBody>
      <dsp:txXfrm>
        <a:off x="22105" y="22105"/>
        <a:ext cx="7511741" cy="710494"/>
      </dsp:txXfrm>
    </dsp:sp>
    <dsp:sp modelId="{78960C21-4959-4A57-AA8E-9313EF633E34}">
      <dsp:nvSpPr>
        <dsp:cNvPr id="0" name=""/>
        <dsp:cNvSpPr/>
      </dsp:nvSpPr>
      <dsp:spPr>
        <a:xfrm>
          <a:off x="628350" y="859525"/>
          <a:ext cx="8414428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Retention costs</a:t>
          </a:r>
        </a:p>
      </dsp:txBody>
      <dsp:txXfrm>
        <a:off x="650455" y="881630"/>
        <a:ext cx="7251309" cy="710494"/>
      </dsp:txXfrm>
    </dsp:sp>
    <dsp:sp modelId="{F3C69A81-3154-44FF-8BB7-D3064ED4FC65}">
      <dsp:nvSpPr>
        <dsp:cNvPr id="0" name=""/>
        <dsp:cNvSpPr/>
      </dsp:nvSpPr>
      <dsp:spPr>
        <a:xfrm>
          <a:off x="1256700" y="1719050"/>
          <a:ext cx="8414428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Workers’ compensation costs</a:t>
          </a:r>
        </a:p>
      </dsp:txBody>
      <dsp:txXfrm>
        <a:off x="1278805" y="1741155"/>
        <a:ext cx="7251309" cy="710494"/>
      </dsp:txXfrm>
    </dsp:sp>
    <dsp:sp modelId="{10581B80-FB6E-43EE-875F-457338559C91}">
      <dsp:nvSpPr>
        <dsp:cNvPr id="0" name=""/>
        <dsp:cNvSpPr/>
      </dsp:nvSpPr>
      <dsp:spPr>
        <a:xfrm>
          <a:off x="1885050" y="2578575"/>
          <a:ext cx="8414428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Operational capabilities</a:t>
          </a:r>
        </a:p>
      </dsp:txBody>
      <dsp:txXfrm>
        <a:off x="1907155" y="2600680"/>
        <a:ext cx="7251309" cy="710494"/>
      </dsp:txXfrm>
    </dsp:sp>
    <dsp:sp modelId="{509960DA-217B-41EB-B32C-9AB5CB749730}">
      <dsp:nvSpPr>
        <dsp:cNvPr id="0" name=""/>
        <dsp:cNvSpPr/>
      </dsp:nvSpPr>
      <dsp:spPr>
        <a:xfrm>
          <a:off x="2513400" y="3438100"/>
          <a:ext cx="8414428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Unforeseen costs</a:t>
          </a:r>
        </a:p>
      </dsp:txBody>
      <dsp:txXfrm>
        <a:off x="2535505" y="3460205"/>
        <a:ext cx="7251309" cy="710494"/>
      </dsp:txXfrm>
    </dsp:sp>
    <dsp:sp modelId="{0B8265DB-E8C1-4593-86F4-CFE3DDBC769B}">
      <dsp:nvSpPr>
        <dsp:cNvPr id="0" name=""/>
        <dsp:cNvSpPr/>
      </dsp:nvSpPr>
      <dsp:spPr>
        <a:xfrm>
          <a:off x="7923870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34246" y="551353"/>
        <a:ext cx="269806" cy="369145"/>
      </dsp:txXfrm>
    </dsp:sp>
    <dsp:sp modelId="{5280FDE3-3CA2-4FBD-BAA9-D6E49E470C64}">
      <dsp:nvSpPr>
        <dsp:cNvPr id="0" name=""/>
        <dsp:cNvSpPr/>
      </dsp:nvSpPr>
      <dsp:spPr>
        <a:xfrm>
          <a:off x="8552220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62596" y="1410878"/>
        <a:ext cx="269806" cy="369145"/>
      </dsp:txXfrm>
    </dsp:sp>
    <dsp:sp modelId="{C1D8DD35-F253-4464-BB19-3B2A21F53CD1}">
      <dsp:nvSpPr>
        <dsp:cNvPr id="0" name=""/>
        <dsp:cNvSpPr/>
      </dsp:nvSpPr>
      <dsp:spPr>
        <a:xfrm>
          <a:off x="9180570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0946" y="2257825"/>
        <a:ext cx="269806" cy="369145"/>
      </dsp:txXfrm>
    </dsp:sp>
    <dsp:sp modelId="{B305F6E6-5BC6-40F9-9436-D808D2143C1C}">
      <dsp:nvSpPr>
        <dsp:cNvPr id="0" name=""/>
        <dsp:cNvSpPr/>
      </dsp:nvSpPr>
      <dsp:spPr>
        <a:xfrm>
          <a:off x="980892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919296" y="3125736"/>
        <a:ext cx="269806" cy="369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BC2D4-6437-44DF-ABDF-574A7D2223FB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William </a:t>
          </a:r>
          <a:r>
            <a:rPr lang="en-US" sz="2200" kern="1200" dirty="0" err="1"/>
            <a:t>Fornia</a:t>
          </a:r>
          <a:r>
            <a:rPr lang="en-US" sz="2200" kern="1200" dirty="0"/>
            <a:t> of Pension Trust Advisors says Tier 4 will replace 31% of income after 25 years.</a:t>
          </a:r>
        </a:p>
      </dsp:txBody>
      <dsp:txXfrm>
        <a:off x="38234" y="38234"/>
        <a:ext cx="7529629" cy="1228933"/>
      </dsp:txXfrm>
    </dsp:sp>
    <dsp:sp modelId="{B260725F-ED25-49BD-961C-897E5425E65E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DOA estimated 38.5% income replacement-Used a fixed time frame of 30 years.</a:t>
          </a:r>
        </a:p>
      </dsp:txBody>
      <dsp:txXfrm>
        <a:off x="826903" y="1561202"/>
        <a:ext cx="7224610" cy="1228933"/>
      </dsp:txXfrm>
    </dsp:sp>
    <dsp:sp modelId="{B6F5258F-7C08-4E76-A4D3-7CCD83121F00}">
      <dsp:nvSpPr>
        <dsp:cNvPr id="0" name=""/>
        <dsp:cNvSpPr/>
      </dsp:nvSpPr>
      <dsp:spPr>
        <a:xfrm>
          <a:off x="1577339" y="3045937"/>
          <a:ext cx="8938260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Bob Mitchell, the CIO of the State of Alaska put the probability of a 25-year Public Safety employee replacing 70% of income for 30 years at 6% and a 30-year employee at 22%.</a:t>
          </a:r>
        </a:p>
      </dsp:txBody>
      <dsp:txXfrm>
        <a:off x="1615573" y="3084171"/>
        <a:ext cx="7224610" cy="1228933"/>
      </dsp:txXfrm>
    </dsp:sp>
    <dsp:sp modelId="{5F7E73DC-4908-4FD9-9670-B108B006B6D9}">
      <dsp:nvSpPr>
        <dsp:cNvPr id="0" name=""/>
        <dsp:cNvSpPr/>
      </dsp:nvSpPr>
      <dsp:spPr>
        <a:xfrm>
          <a:off x="8089748" y="989929"/>
          <a:ext cx="848511" cy="84851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3" y="989929"/>
        <a:ext cx="466681" cy="638505"/>
      </dsp:txXfrm>
    </dsp:sp>
    <dsp:sp modelId="{BF4494D2-D772-4C0E-AFAC-728027AF6133}">
      <dsp:nvSpPr>
        <dsp:cNvPr id="0" name=""/>
        <dsp:cNvSpPr/>
      </dsp:nvSpPr>
      <dsp:spPr>
        <a:xfrm>
          <a:off x="8878418" y="2504195"/>
          <a:ext cx="848511" cy="84851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3" y="2504195"/>
        <a:ext cx="466681" cy="638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6BE93-1479-4DC8-946A-14720B85E096}">
      <dsp:nvSpPr>
        <dsp:cNvPr id="0" name=""/>
        <dsp:cNvSpPr/>
      </dsp:nvSpPr>
      <dsp:spPr>
        <a:xfrm>
          <a:off x="5335" y="0"/>
          <a:ext cx="10917157" cy="419280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Tier IV Employees</a:t>
          </a:r>
        </a:p>
      </dsp:txBody>
      <dsp:txXfrm>
        <a:off x="5335" y="0"/>
        <a:ext cx="10917157" cy="1257841"/>
      </dsp:txXfrm>
    </dsp:sp>
    <dsp:sp modelId="{BBF4BC64-128A-48F6-8A38-0412BDD46167}">
      <dsp:nvSpPr>
        <dsp:cNvPr id="0" name=""/>
        <dsp:cNvSpPr/>
      </dsp:nvSpPr>
      <dsp:spPr>
        <a:xfrm>
          <a:off x="1097051" y="1259069"/>
          <a:ext cx="8733725" cy="12641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Peace Officers and Fire Fighters: 2,358</a:t>
          </a:r>
        </a:p>
      </dsp:txBody>
      <dsp:txXfrm>
        <a:off x="1134078" y="1296096"/>
        <a:ext cx="8659671" cy="1190134"/>
      </dsp:txXfrm>
    </dsp:sp>
    <dsp:sp modelId="{8EDC3A21-869C-4835-899B-17D66508B34F}">
      <dsp:nvSpPr>
        <dsp:cNvPr id="0" name=""/>
        <dsp:cNvSpPr/>
      </dsp:nvSpPr>
      <dsp:spPr>
        <a:xfrm>
          <a:off x="1097051" y="2717748"/>
          <a:ext cx="8733725" cy="12641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strike="sngStrike" kern="1200" dirty="0"/>
            <a:t>All Others: 22,129</a:t>
          </a:r>
        </a:p>
      </dsp:txBody>
      <dsp:txXfrm>
        <a:off x="1134078" y="2754775"/>
        <a:ext cx="8659671" cy="11901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1594-3FBD-4B06-8480-7C4A418C259B}">
      <dsp:nvSpPr>
        <dsp:cNvPr id="0" name=""/>
        <dsp:cNvSpPr/>
      </dsp:nvSpPr>
      <dsp:spPr>
        <a:xfrm rot="16200000">
          <a:off x="-1060713" y="1066582"/>
          <a:ext cx="4192805" cy="2059639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Reduces benefits significantly from Tier III</a:t>
          </a:r>
        </a:p>
      </dsp:txBody>
      <dsp:txXfrm rot="5400000">
        <a:off x="5870" y="838560"/>
        <a:ext cx="2059639" cy="2515683"/>
      </dsp:txXfrm>
    </dsp:sp>
    <dsp:sp modelId="{8959D850-4717-47B3-BE1D-3C1757C2B7F7}">
      <dsp:nvSpPr>
        <dsp:cNvPr id="0" name=""/>
        <dsp:cNvSpPr/>
      </dsp:nvSpPr>
      <dsp:spPr>
        <a:xfrm rot="16200000">
          <a:off x="1153399" y="1066582"/>
          <a:ext cx="4192805" cy="2059639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 built on more conservative assumptions with reasonable costs</a:t>
          </a:r>
        </a:p>
      </dsp:txBody>
      <dsp:txXfrm rot="5400000">
        <a:off x="2219982" y="838560"/>
        <a:ext cx="2059639" cy="2515683"/>
      </dsp:txXfrm>
    </dsp:sp>
    <dsp:sp modelId="{A73DEC5E-03E7-493B-BDC0-DDE6F5E81BB1}">
      <dsp:nvSpPr>
        <dsp:cNvPr id="0" name=""/>
        <dsp:cNvSpPr/>
      </dsp:nvSpPr>
      <dsp:spPr>
        <a:xfrm rot="16200000">
          <a:off x="3367511" y="1066582"/>
          <a:ext cx="4192805" cy="2059639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Requires a steady level of contributions from both employee and employer</a:t>
          </a:r>
        </a:p>
      </dsp:txBody>
      <dsp:txXfrm rot="5400000">
        <a:off x="4434094" y="838560"/>
        <a:ext cx="2059639" cy="2515683"/>
      </dsp:txXfrm>
    </dsp:sp>
    <dsp:sp modelId="{BE4825C0-2F7B-4F29-BE58-D8CA81AC5460}">
      <dsp:nvSpPr>
        <dsp:cNvPr id="0" name=""/>
        <dsp:cNvSpPr/>
      </dsp:nvSpPr>
      <dsp:spPr>
        <a:xfrm rot="16200000">
          <a:off x="5581624" y="1066582"/>
          <a:ext cx="4192805" cy="2059639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Includes mechanisms for dealing with adverse experience</a:t>
          </a:r>
        </a:p>
      </dsp:txBody>
      <dsp:txXfrm rot="5400000">
        <a:off x="6648207" y="838560"/>
        <a:ext cx="2059639" cy="2515683"/>
      </dsp:txXfrm>
    </dsp:sp>
    <dsp:sp modelId="{18AD2025-B83C-48C1-8BBE-909C1059917C}">
      <dsp:nvSpPr>
        <dsp:cNvPr id="0" name=""/>
        <dsp:cNvSpPr/>
      </dsp:nvSpPr>
      <dsp:spPr>
        <a:xfrm rot="16200000">
          <a:off x="7795737" y="1066582"/>
          <a:ext cx="4192805" cy="2059639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Shares risk between employees, employers, and retirees</a:t>
          </a:r>
        </a:p>
      </dsp:txBody>
      <dsp:txXfrm rot="5400000">
        <a:off x="8862320" y="838560"/>
        <a:ext cx="2059639" cy="25156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C0189-043A-4EEC-AD54-26B7303C9240}">
      <dsp:nvSpPr>
        <dsp:cNvPr id="0" name=""/>
        <dsp:cNvSpPr/>
      </dsp:nvSpPr>
      <dsp:spPr>
        <a:xfrm>
          <a:off x="2547" y="0"/>
          <a:ext cx="2670594" cy="41928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pre-Medicare coverage</a:t>
          </a:r>
        </a:p>
      </dsp:txBody>
      <dsp:txXfrm>
        <a:off x="2547" y="1677122"/>
        <a:ext cx="2670594" cy="1677122"/>
      </dsp:txXfrm>
    </dsp:sp>
    <dsp:sp modelId="{0AB31FE1-2F62-4004-81DF-CD16CE74E3D6}">
      <dsp:nvSpPr>
        <dsp:cNvPr id="0" name=""/>
        <dsp:cNvSpPr/>
      </dsp:nvSpPr>
      <dsp:spPr>
        <a:xfrm>
          <a:off x="639743" y="251568"/>
          <a:ext cx="1396204" cy="13962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5098B-E750-48A3-854E-57AC88853ACE}">
      <dsp:nvSpPr>
        <dsp:cNvPr id="0" name=""/>
        <dsp:cNvSpPr/>
      </dsp:nvSpPr>
      <dsp:spPr>
        <a:xfrm>
          <a:off x="2753260" y="0"/>
          <a:ext cx="2670594" cy="41928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Elimination of the 10% COLA on pensions</a:t>
          </a:r>
        </a:p>
      </dsp:txBody>
      <dsp:txXfrm>
        <a:off x="2753260" y="1677122"/>
        <a:ext cx="2670594" cy="1677122"/>
      </dsp:txXfrm>
    </dsp:sp>
    <dsp:sp modelId="{A4BA9B61-1780-4726-A040-C92739395AEE}">
      <dsp:nvSpPr>
        <dsp:cNvPr id="0" name=""/>
        <dsp:cNvSpPr/>
      </dsp:nvSpPr>
      <dsp:spPr>
        <a:xfrm>
          <a:off x="3390456" y="251568"/>
          <a:ext cx="1396204" cy="13962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8AF26-C59B-4593-9667-EC018E4C05FC}">
      <dsp:nvSpPr>
        <dsp:cNvPr id="0" name=""/>
        <dsp:cNvSpPr/>
      </dsp:nvSpPr>
      <dsp:spPr>
        <a:xfrm>
          <a:off x="5503973" y="0"/>
          <a:ext cx="2670594" cy="41928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Final calculation based on 5 years as opposed to 3 years</a:t>
          </a:r>
        </a:p>
      </dsp:txBody>
      <dsp:txXfrm>
        <a:off x="5503973" y="1677122"/>
        <a:ext cx="2670594" cy="1677122"/>
      </dsp:txXfrm>
    </dsp:sp>
    <dsp:sp modelId="{8E20F7C9-0DB6-4D5A-A185-FE5DCB9ACE20}">
      <dsp:nvSpPr>
        <dsp:cNvPr id="0" name=""/>
        <dsp:cNvSpPr/>
      </dsp:nvSpPr>
      <dsp:spPr>
        <a:xfrm>
          <a:off x="6141168" y="251568"/>
          <a:ext cx="1396204" cy="139620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9B2C8-0E45-45AF-BA57-2424C8C5B410}">
      <dsp:nvSpPr>
        <dsp:cNvPr id="0" name=""/>
        <dsp:cNvSpPr/>
      </dsp:nvSpPr>
      <dsp:spPr>
        <a:xfrm>
          <a:off x="8254686" y="0"/>
          <a:ext cx="2670594" cy="41928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Requires a minimum age of 55 with 20 years of service to collect benefits</a:t>
          </a:r>
        </a:p>
      </dsp:txBody>
      <dsp:txXfrm>
        <a:off x="8254686" y="1677122"/>
        <a:ext cx="2670594" cy="1677122"/>
      </dsp:txXfrm>
    </dsp:sp>
    <dsp:sp modelId="{4DB869F8-98E0-4704-86F4-591F6E4E57B4}">
      <dsp:nvSpPr>
        <dsp:cNvPr id="0" name=""/>
        <dsp:cNvSpPr/>
      </dsp:nvSpPr>
      <dsp:spPr>
        <a:xfrm>
          <a:off x="8891881" y="251568"/>
          <a:ext cx="1396204" cy="139620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5F24C-7101-44D7-8721-E2CECA0527D6}">
      <dsp:nvSpPr>
        <dsp:cNvPr id="0" name=""/>
        <dsp:cNvSpPr/>
      </dsp:nvSpPr>
      <dsp:spPr>
        <a:xfrm>
          <a:off x="437113" y="3354244"/>
          <a:ext cx="10053602" cy="628920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54898-310C-45FA-817D-ADE3B0BBDCFE}">
      <dsp:nvSpPr>
        <dsp:cNvPr id="0" name=""/>
        <dsp:cNvSpPr/>
      </dsp:nvSpPr>
      <dsp:spPr>
        <a:xfrm>
          <a:off x="3027" y="1471819"/>
          <a:ext cx="1331129" cy="1331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01AEB-A0EB-4215-9CD6-46423FEE19C8}">
      <dsp:nvSpPr>
        <dsp:cNvPr id="0" name=""/>
        <dsp:cNvSpPr/>
      </dsp:nvSpPr>
      <dsp:spPr>
        <a:xfrm>
          <a:off x="219722" y="2270496"/>
          <a:ext cx="1331129" cy="13311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Built on a lower  expected rate of return-7%</a:t>
          </a:r>
        </a:p>
      </dsp:txBody>
      <dsp:txXfrm>
        <a:off x="258709" y="2309483"/>
        <a:ext cx="1253155" cy="1253155"/>
      </dsp:txXfrm>
    </dsp:sp>
    <dsp:sp modelId="{694E77E5-0BA7-41ED-B5FC-FC7DDC2BF7FB}">
      <dsp:nvSpPr>
        <dsp:cNvPr id="0" name=""/>
        <dsp:cNvSpPr/>
      </dsp:nvSpPr>
      <dsp:spPr>
        <a:xfrm>
          <a:off x="1590561" y="1977457"/>
          <a:ext cx="256404" cy="3198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590561" y="2041427"/>
        <a:ext cx="179483" cy="191911"/>
      </dsp:txXfrm>
    </dsp:sp>
    <dsp:sp modelId="{FA476829-B3A0-4D55-8CA7-B7CC9ED83A7B}">
      <dsp:nvSpPr>
        <dsp:cNvPr id="0" name=""/>
        <dsp:cNvSpPr/>
      </dsp:nvSpPr>
      <dsp:spPr>
        <a:xfrm>
          <a:off x="2066741" y="1471819"/>
          <a:ext cx="1331129" cy="1331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F15ED-30CD-4D6E-A1CE-499E742563C8}">
      <dsp:nvSpPr>
        <dsp:cNvPr id="0" name=""/>
        <dsp:cNvSpPr/>
      </dsp:nvSpPr>
      <dsp:spPr>
        <a:xfrm>
          <a:off x="2283437" y="2270496"/>
          <a:ext cx="1331129" cy="13311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Require steady contribution from employees and employers</a:t>
          </a:r>
        </a:p>
      </dsp:txBody>
      <dsp:txXfrm>
        <a:off x="2322424" y="2309483"/>
        <a:ext cx="1253155" cy="1253155"/>
      </dsp:txXfrm>
    </dsp:sp>
    <dsp:sp modelId="{2ED41556-448B-4FFA-ACAB-0213F75A1EB7}">
      <dsp:nvSpPr>
        <dsp:cNvPr id="0" name=""/>
        <dsp:cNvSpPr/>
      </dsp:nvSpPr>
      <dsp:spPr>
        <a:xfrm>
          <a:off x="3654275" y="1977457"/>
          <a:ext cx="256404" cy="3198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654275" y="2041427"/>
        <a:ext cx="179483" cy="191911"/>
      </dsp:txXfrm>
    </dsp:sp>
    <dsp:sp modelId="{670BA5EA-49C7-4FFD-A99A-12B67B807D36}">
      <dsp:nvSpPr>
        <dsp:cNvPr id="0" name=""/>
        <dsp:cNvSpPr/>
      </dsp:nvSpPr>
      <dsp:spPr>
        <a:xfrm>
          <a:off x="4130456" y="1471819"/>
          <a:ext cx="1331129" cy="1331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D6BE4-1A44-493B-A5EE-C92C62D1828F}">
      <dsp:nvSpPr>
        <dsp:cNvPr id="0" name=""/>
        <dsp:cNvSpPr/>
      </dsp:nvSpPr>
      <dsp:spPr>
        <a:xfrm>
          <a:off x="4347151" y="2270496"/>
          <a:ext cx="1331129" cy="13311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Allow the employee contribution to go up to 10% but not fall below 8%</a:t>
          </a:r>
        </a:p>
      </dsp:txBody>
      <dsp:txXfrm>
        <a:off x="4386138" y="2309483"/>
        <a:ext cx="1253155" cy="1253155"/>
      </dsp:txXfrm>
    </dsp:sp>
    <dsp:sp modelId="{19B0B582-4EC6-46EF-9724-E2FEDC6CFA1A}">
      <dsp:nvSpPr>
        <dsp:cNvPr id="0" name=""/>
        <dsp:cNvSpPr/>
      </dsp:nvSpPr>
      <dsp:spPr>
        <a:xfrm>
          <a:off x="5717989" y="1977457"/>
          <a:ext cx="256404" cy="3198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717989" y="2041427"/>
        <a:ext cx="179483" cy="191911"/>
      </dsp:txXfrm>
    </dsp:sp>
    <dsp:sp modelId="{C226F0E1-1994-43BD-A2A2-00D7B3C75561}">
      <dsp:nvSpPr>
        <dsp:cNvPr id="0" name=""/>
        <dsp:cNvSpPr/>
      </dsp:nvSpPr>
      <dsp:spPr>
        <a:xfrm>
          <a:off x="6194170" y="1471819"/>
          <a:ext cx="1331129" cy="1331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D0124-0EA1-498B-BE02-27E1B5F9776B}">
      <dsp:nvSpPr>
        <dsp:cNvPr id="0" name=""/>
        <dsp:cNvSpPr/>
      </dsp:nvSpPr>
      <dsp:spPr>
        <a:xfrm>
          <a:off x="6410865" y="2270496"/>
          <a:ext cx="1331129" cy="13311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Allow the PRPA (inflation proofing) to be withheld when funding falls below 90%</a:t>
          </a:r>
        </a:p>
      </dsp:txBody>
      <dsp:txXfrm>
        <a:off x="6449852" y="2309483"/>
        <a:ext cx="1253155" cy="1253155"/>
      </dsp:txXfrm>
    </dsp:sp>
    <dsp:sp modelId="{DE051C16-2309-4DA2-9AB8-A7F6A7BF20E8}">
      <dsp:nvSpPr>
        <dsp:cNvPr id="0" name=""/>
        <dsp:cNvSpPr/>
      </dsp:nvSpPr>
      <dsp:spPr>
        <a:xfrm>
          <a:off x="7781704" y="1977457"/>
          <a:ext cx="256404" cy="3198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781704" y="2041427"/>
        <a:ext cx="179483" cy="191911"/>
      </dsp:txXfrm>
    </dsp:sp>
    <dsp:sp modelId="{AD9BEB56-103F-43AC-8949-BA26F34CA399}">
      <dsp:nvSpPr>
        <dsp:cNvPr id="0" name=""/>
        <dsp:cNvSpPr/>
      </dsp:nvSpPr>
      <dsp:spPr>
        <a:xfrm>
          <a:off x="8257884" y="1471819"/>
          <a:ext cx="1331129" cy="1331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203C6-B08F-48D5-A19C-D865BEE121D8}">
      <dsp:nvSpPr>
        <dsp:cNvPr id="0" name=""/>
        <dsp:cNvSpPr/>
      </dsp:nvSpPr>
      <dsp:spPr>
        <a:xfrm>
          <a:off x="8474580" y="2270496"/>
          <a:ext cx="1331129" cy="13311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Replicates Tier IV defined contribution medical</a:t>
          </a:r>
        </a:p>
      </dsp:txBody>
      <dsp:txXfrm>
        <a:off x="8513567" y="2309483"/>
        <a:ext cx="1253155" cy="1253155"/>
      </dsp:txXfrm>
    </dsp:sp>
    <dsp:sp modelId="{C7330F93-3E96-4CD0-A5E2-D81CBF2E5C86}">
      <dsp:nvSpPr>
        <dsp:cNvPr id="0" name=""/>
        <dsp:cNvSpPr/>
      </dsp:nvSpPr>
      <dsp:spPr>
        <a:xfrm>
          <a:off x="9845418" y="1977457"/>
          <a:ext cx="256404" cy="3198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9845418" y="2041427"/>
        <a:ext cx="179483" cy="191911"/>
      </dsp:txXfrm>
    </dsp:sp>
    <dsp:sp modelId="{12D17BE6-9195-4C1C-B090-2972F1632923}">
      <dsp:nvSpPr>
        <dsp:cNvPr id="0" name=""/>
        <dsp:cNvSpPr/>
      </dsp:nvSpPr>
      <dsp:spPr>
        <a:xfrm>
          <a:off x="10321599" y="1471819"/>
          <a:ext cx="1331129" cy="1331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0CDE0-5A40-43B2-BD06-99DAA671E303}">
      <dsp:nvSpPr>
        <dsp:cNvPr id="0" name=""/>
        <dsp:cNvSpPr/>
      </dsp:nvSpPr>
      <dsp:spPr>
        <a:xfrm>
          <a:off x="10538294" y="2270496"/>
          <a:ext cx="1331129" cy="13311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Reasonable employer costs</a:t>
          </a:r>
        </a:p>
      </dsp:txBody>
      <dsp:txXfrm>
        <a:off x="10577281" y="2309483"/>
        <a:ext cx="1253155" cy="1253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147" cy="465917"/>
          </a:xfrm>
          <a:prstGeom prst="rect">
            <a:avLst/>
          </a:prstGeom>
        </p:spPr>
        <p:txBody>
          <a:bodyPr vert="horz" lIns="90472" tIns="45236" rIns="90472" bIns="452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287" y="0"/>
            <a:ext cx="3027147" cy="465917"/>
          </a:xfrm>
          <a:prstGeom prst="rect">
            <a:avLst/>
          </a:prstGeom>
        </p:spPr>
        <p:txBody>
          <a:bodyPr vert="horz" lIns="90472" tIns="45236" rIns="90472" bIns="45236" rtlCol="0"/>
          <a:lstStyle>
            <a:lvl1pPr algn="r">
              <a:defRPr sz="1200"/>
            </a:lvl1pPr>
          </a:lstStyle>
          <a:p>
            <a:fld id="{C9C30007-6BAB-408F-8080-00C3C5C2C7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2" tIns="45236" rIns="90472" bIns="452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14" y="4467132"/>
            <a:ext cx="5587373" cy="3656500"/>
          </a:xfrm>
          <a:prstGeom prst="rect">
            <a:avLst/>
          </a:prstGeom>
        </p:spPr>
        <p:txBody>
          <a:bodyPr vert="horz" lIns="90472" tIns="45236" rIns="90472" bIns="452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783"/>
            <a:ext cx="3027147" cy="465917"/>
          </a:xfrm>
          <a:prstGeom prst="rect">
            <a:avLst/>
          </a:prstGeom>
        </p:spPr>
        <p:txBody>
          <a:bodyPr vert="horz" lIns="90472" tIns="45236" rIns="90472" bIns="452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287" y="8817783"/>
            <a:ext cx="3027147" cy="465917"/>
          </a:xfrm>
          <a:prstGeom prst="rect">
            <a:avLst/>
          </a:prstGeom>
        </p:spPr>
        <p:txBody>
          <a:bodyPr vert="horz" lIns="90472" tIns="45236" rIns="90472" bIns="45236" rtlCol="0" anchor="b"/>
          <a:lstStyle>
            <a:lvl1pPr algn="r">
              <a:defRPr sz="1200"/>
            </a:lvl1pPr>
          </a:lstStyle>
          <a:p>
            <a:fld id="{6C70169A-2A33-4D20-8F02-A5BA468A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4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30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636" indent="-16963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99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91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0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7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7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3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636" indent="-16963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1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8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8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2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3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3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1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9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2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3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F578-64D6-46FF-B934-D7A01D0F460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8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4" y="1128498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D46DB-610C-4C95-8BDB-7673C72A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855"/>
            <a:ext cx="5528016" cy="6261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House Bill 22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"An Act relating to participation of certain peace officers and firefighters in the defined benefit and defined contribution plans of the Public Employees' Retirement System of Alaska; relating to eligibility of peace officers and firefighters for medical, disability, and death benefits; relating to liability of the Public Employees' Retirement System of Alaska; and providing for an effective date."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6C348-47BF-4DD9-AB05-A39D66B06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5159" y="5501899"/>
            <a:ext cx="6416077" cy="1356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594">
              <a:buFont typeface="Arial" panose="020B0604020202020204" pitchFamily="34" charset="0"/>
              <a:buChar char="•"/>
            </a:pPr>
            <a:r>
              <a:rPr lang="en-US" sz="2400" dirty="0"/>
              <a:t>Sponsor: Representative Andy Josephson</a:t>
            </a:r>
          </a:p>
          <a:p>
            <a:pPr indent="-228594">
              <a:buFont typeface="Arial" panose="020B0604020202020204" pitchFamily="34" charset="0"/>
              <a:buChar char="•"/>
            </a:pPr>
            <a:r>
              <a:rPr lang="en-US" sz="2400" dirty="0"/>
              <a:t>Staff: Anneliese Roberts</a:t>
            </a:r>
          </a:p>
        </p:txBody>
      </p:sp>
      <p:pic>
        <p:nvPicPr>
          <p:cNvPr id="1026" name="Picture 2" descr="Anchorage Police Department | Anchorage AK">
            <a:extLst>
              <a:ext uri="{FF2B5EF4-FFF2-40B4-BE49-F238E27FC236}">
                <a16:creationId xmlns:a16="http://schemas.microsoft.com/office/drawing/2014/main" id="{E27023B7-6F55-C496-BD48-CF99A72D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577" y="6125"/>
            <a:ext cx="246888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D0C78B-20AD-D9EE-6F54-71BF508C9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936" y="48638"/>
            <a:ext cx="2468880" cy="246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DF6E3-934C-1597-3649-394A0ECBD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834" y="3428999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2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93A57-1035-423A-A044-9016941B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Cost Containment Measures in HB 22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4F09FC-228F-4FEE-AAA3-FE4C68419E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80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401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DC7AF-9DA4-4838-9419-61FDC477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Benefit Reductions in Tier V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695C88-1566-45EE-8237-2B7783C9D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695202"/>
              </p:ext>
            </p:extLst>
          </p:nvPr>
        </p:nvGraphicFramePr>
        <p:xfrm>
          <a:off x="644056" y="2112580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560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DC7AF-9DA4-4838-9419-61FDC477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Best Practices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695C88-1566-45EE-8237-2B7783C9D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030941"/>
              </p:ext>
            </p:extLst>
          </p:nvPr>
        </p:nvGraphicFramePr>
        <p:xfrm>
          <a:off x="159775" y="1784556"/>
          <a:ext cx="11872451" cy="507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775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2" y="-1032052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3E607-057C-4372-99A8-32A578C1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5" y="735106"/>
            <a:ext cx="10053763" cy="29284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091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CE76-9510-40D6-AFA4-4EEE8E2C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Sections of Note in HB 22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A93A9AF-5EEC-4919-BABD-CE69F7976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458401"/>
              </p:ext>
            </p:extLst>
          </p:nvPr>
        </p:nvGraphicFramePr>
        <p:xfrm>
          <a:off x="356506" y="1782307"/>
          <a:ext cx="11478987" cy="493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277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CE76-9510-40D6-AFA4-4EEE8E2C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Public Safety Pension Fix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868FAC-3477-A5E1-6BD9-A85F2A390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186384"/>
              </p:ext>
            </p:extLst>
          </p:nvPr>
        </p:nvGraphicFramePr>
        <p:xfrm>
          <a:off x="162233" y="1825626"/>
          <a:ext cx="11857703" cy="484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34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CE76-9510-40D6-AFA4-4EEE8E2C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Details of Tier IV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4805A6C-3F61-78B9-6745-54E19552C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534910"/>
              </p:ext>
            </p:extLst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962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DC7AF-9DA4-4838-9419-61FDC477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Comparison of Existing Tiers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0EF65F-8D2B-ED97-9008-4F0AD73F0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1585340"/>
            <a:ext cx="4558756" cy="52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DC7AF-9DA4-4838-9419-61FDC477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Retention Issues with Tier IV</a:t>
            </a:r>
          </a:p>
        </p:txBody>
      </p:sp>
      <p:pic>
        <p:nvPicPr>
          <p:cNvPr id="7" name="Content Placeholder 17">
            <a:extLst>
              <a:ext uri="{FF2B5EF4-FFF2-40B4-BE49-F238E27FC236}">
                <a16:creationId xmlns:a16="http://schemas.microsoft.com/office/drawing/2014/main" id="{E2458243-8210-1FDE-3A18-23363AABA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 r="5784"/>
          <a:stretch/>
        </p:blipFill>
        <p:spPr>
          <a:xfrm>
            <a:off x="225648" y="1735169"/>
            <a:ext cx="4604012" cy="1626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EF38D6-99D0-6B2A-CA7C-729B0C81DE8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617" y="5102873"/>
            <a:ext cx="5672476" cy="158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F1442-9B31-2F4E-CF87-30BB144D3C9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9762" y="3589494"/>
            <a:ext cx="5672476" cy="127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5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93A57-1035-423A-A044-9016941B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Issues with Tier IV Retirement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4F09FC-228F-4FEE-AAA3-FE4C68419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633550"/>
              </p:ext>
            </p:extLst>
          </p:nvPr>
        </p:nvGraphicFramePr>
        <p:xfrm>
          <a:off x="632086" y="2120330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01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CE76-9510-40D6-AFA4-4EEE8E2C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Inadequacies of Tier IV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F08970-5B29-1F01-9BC9-16AB9655F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792125"/>
              </p:ext>
            </p:extLst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827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93A57-1035-423A-A044-9016941B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Who Does HB 22 Affect?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4F09FC-228F-4FEE-AAA3-FE4C68419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697244"/>
              </p:ext>
            </p:extLst>
          </p:nvPr>
        </p:nvGraphicFramePr>
        <p:xfrm>
          <a:off x="644056" y="2112580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3577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9662</TotalTime>
  <Words>634</Words>
  <Application>Microsoft Office PowerPoint</Application>
  <PresentationFormat>Widescreen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House Bill 22  "An Act relating to participation of certain peace officers and firefighters in the defined benefit and defined contribution plans of the Public Employees' Retirement System of Alaska; relating to eligibility of peace officers and firefighters for medical, disability, and death benefits; relating to liability of the Public Employees' Retirement System of Alaska; and providing for an effective date."  </vt:lpstr>
      <vt:lpstr>Sections of Note in HB 22</vt:lpstr>
      <vt:lpstr>Public Safety Pension Fix</vt:lpstr>
      <vt:lpstr>Details of Tier IV</vt:lpstr>
      <vt:lpstr>Comparison of Existing Tiers</vt:lpstr>
      <vt:lpstr>Retention Issues with Tier IV</vt:lpstr>
      <vt:lpstr>Issues with Tier IV Retirement </vt:lpstr>
      <vt:lpstr>Inadequacies of Tier IV</vt:lpstr>
      <vt:lpstr>Who Does HB 22 Affect?</vt:lpstr>
      <vt:lpstr>Cost Containment Measures in HB 22</vt:lpstr>
      <vt:lpstr>Benefit Reductions in Tier V</vt:lpstr>
      <vt:lpstr>Best Practices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Bill 79</dc:title>
  <dc:creator>Thomas Wescott</dc:creator>
  <cp:lastModifiedBy>Anneliese Roberts</cp:lastModifiedBy>
  <cp:revision>73</cp:revision>
  <cp:lastPrinted>2023-01-23T18:00:40Z</cp:lastPrinted>
  <dcterms:created xsi:type="dcterms:W3CDTF">2020-01-31T03:36:18Z</dcterms:created>
  <dcterms:modified xsi:type="dcterms:W3CDTF">2023-01-23T19:14:34Z</dcterms:modified>
</cp:coreProperties>
</file>