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1EA3DE5-CA0B-4E8F-9CE6-C7943F3ED4D8}">
          <p14:sldIdLst>
            <p14:sldId id="256"/>
            <p14:sldId id="257"/>
            <p14:sldId id="258"/>
            <p14:sldId id="260"/>
            <p14:sldId id="261"/>
            <p14:sldId id="25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4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8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6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4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6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6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9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4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5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BD82-4F62-49E4-BAD6-54220C6D4AC4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25615-A521-4B4F-AAC2-8FACF5C16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0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2263"/>
            <a:ext cx="9144000" cy="1049337"/>
          </a:xfrm>
        </p:spPr>
        <p:txBody>
          <a:bodyPr>
            <a:normAutofit/>
          </a:bodyPr>
          <a:lstStyle/>
          <a:p>
            <a:r>
              <a:rPr lang="en-US" dirty="0" smtClean="0"/>
              <a:t>HB 172- Industrial Hemp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27200"/>
            <a:ext cx="9144000" cy="42545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HB 172 allows Alaska to host a pilot program giving Alaskans the opportunity to grow, cultivate, transport, process and market industrial hemp.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/>
              <a:t>bill also </a:t>
            </a:r>
            <a:r>
              <a:rPr lang="en-US" dirty="0"/>
              <a:t>c</a:t>
            </a:r>
            <a:r>
              <a:rPr lang="en-US" dirty="0" smtClean="0"/>
              <a:t>hanges </a:t>
            </a:r>
            <a:r>
              <a:rPr lang="en-US" dirty="0" smtClean="0"/>
              <a:t>the definition of industrial hemp from a controlled substance under the </a:t>
            </a:r>
            <a:r>
              <a:rPr lang="en-US" dirty="0" smtClean="0"/>
              <a:t>Marijuana </a:t>
            </a:r>
            <a:r>
              <a:rPr lang="en-US" dirty="0"/>
              <a:t>C</a:t>
            </a:r>
            <a:r>
              <a:rPr lang="en-US" dirty="0" smtClean="0"/>
              <a:t>ontrol </a:t>
            </a:r>
            <a:r>
              <a:rPr lang="en-US" dirty="0"/>
              <a:t>B</a:t>
            </a:r>
            <a:r>
              <a:rPr lang="en-US" dirty="0" smtClean="0"/>
              <a:t>oard </a:t>
            </a:r>
            <a:r>
              <a:rPr lang="en-US" dirty="0" smtClean="0"/>
              <a:t>to a industrial crop under the Division of Agriculture.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HB 172 will allow Alaska join over half of the United States in the production of industrial hemp expanding the market for at least </a:t>
            </a:r>
            <a:r>
              <a:rPr lang="en-US" dirty="0" smtClean="0"/>
              <a:t>seven</a:t>
            </a:r>
            <a:r>
              <a:rPr lang="en-US" dirty="0" smtClean="0"/>
              <a:t> </a:t>
            </a:r>
            <a:r>
              <a:rPr lang="en-US" dirty="0" smtClean="0"/>
              <a:t>industries in the state.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HB 172 allows the pilot program outlined in section 7606 of the 2014 Farm Bill.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78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1"/>
            <a:ext cx="10617200" cy="5753099"/>
          </a:xfrm>
        </p:spPr>
        <p:txBody>
          <a:bodyPr>
            <a:normAutofit/>
          </a:bodyPr>
          <a:lstStyle/>
          <a:p>
            <a:r>
              <a:rPr lang="en-US" dirty="0" smtClean="0"/>
              <a:t>Industrial hemp is a crop made of the plant cannabis sativa L. </a:t>
            </a:r>
          </a:p>
          <a:p>
            <a:r>
              <a:rPr lang="en-US" dirty="0" smtClean="0"/>
              <a:t>Hemp and marijuana are both produced by the plant </a:t>
            </a:r>
            <a:r>
              <a:rPr lang="en-US" dirty="0"/>
              <a:t>c</a:t>
            </a:r>
            <a:r>
              <a:rPr lang="en-US" dirty="0" smtClean="0"/>
              <a:t>annabis sativa L however they are different cultivars/strains of the plant. </a:t>
            </a:r>
          </a:p>
          <a:p>
            <a:r>
              <a:rPr lang="en-US" dirty="0" smtClean="0"/>
              <a:t>The distinction between the two strains are in the planting, habitat, cultivation, processing, and use of product. </a:t>
            </a:r>
          </a:p>
          <a:p>
            <a:r>
              <a:rPr lang="en-US" dirty="0"/>
              <a:t>The </a:t>
            </a:r>
            <a:r>
              <a:rPr lang="en-US" dirty="0" smtClean="0"/>
              <a:t>hemp is </a:t>
            </a:r>
            <a:r>
              <a:rPr lang="en-US" dirty="0"/>
              <a:t>used for industrial purpose in textiles, farming, furniture, livestock feed, and many other industries. </a:t>
            </a:r>
            <a:endParaRPr lang="en-US" dirty="0" smtClean="0"/>
          </a:p>
          <a:p>
            <a:r>
              <a:rPr lang="en-US" dirty="0" smtClean="0"/>
              <a:t>The cropping of hemp </a:t>
            </a:r>
            <a:r>
              <a:rPr lang="en-US" dirty="0" smtClean="0"/>
              <a:t>that HB 172 will allow is strictly for industrial </a:t>
            </a:r>
            <a:r>
              <a:rPr lang="en-US" dirty="0" smtClean="0"/>
              <a:t>purpose </a:t>
            </a:r>
            <a:r>
              <a:rPr lang="en-US" dirty="0" smtClean="0"/>
              <a:t>and </a:t>
            </a:r>
            <a:r>
              <a:rPr lang="en-US" dirty="0" smtClean="0"/>
              <a:t>has</a:t>
            </a:r>
            <a:r>
              <a:rPr lang="en-US" dirty="0" smtClean="0"/>
              <a:t> </a:t>
            </a:r>
            <a:r>
              <a:rPr lang="en-US" b="1" dirty="0" smtClean="0"/>
              <a:t>absolutely no intention </a:t>
            </a:r>
            <a:r>
              <a:rPr lang="en-US" dirty="0" smtClean="0"/>
              <a:t>to produce marijuana to be sold for recreational </a:t>
            </a:r>
            <a:r>
              <a:rPr lang="en-US" dirty="0" smtClean="0"/>
              <a:t>consumption.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10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00" y="129281"/>
            <a:ext cx="6667500" cy="6581084"/>
          </a:xfrm>
        </p:spPr>
      </p:pic>
      <p:sp>
        <p:nvSpPr>
          <p:cNvPr id="8" name="TextBox 7"/>
          <p:cNvSpPr txBox="1"/>
          <p:nvPr/>
        </p:nvSpPr>
        <p:spPr>
          <a:xfrm>
            <a:off x="8509000" y="129281"/>
            <a:ext cx="35433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Marijuana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High THC concentration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Requires specific growing conditions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Product extracted from the flowering of Cannabis plant 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77800" y="292100"/>
            <a:ext cx="2819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Hemp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Very low THC concentration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Versatile to growing conditions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Product is mostly from stock fibers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28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Points</a:t>
            </a:r>
            <a:r>
              <a:rPr lang="en-US" dirty="0" smtClean="0"/>
              <a:t> </a:t>
            </a:r>
            <a:r>
              <a:rPr lang="en-US" dirty="0" smtClean="0"/>
              <a:t>of HB172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hemp crop above 0.3% Delta-9 THC (Tetrahydrocannabinol) will not be valid for production.</a:t>
            </a:r>
          </a:p>
          <a:p>
            <a:r>
              <a:rPr lang="en-US" dirty="0" smtClean="0"/>
              <a:t>Farmers must register </a:t>
            </a:r>
            <a:r>
              <a:rPr lang="en-US" dirty="0" smtClean="0"/>
              <a:t>global positioning coordinates </a:t>
            </a:r>
            <a:r>
              <a:rPr lang="en-US" dirty="0" smtClean="0"/>
              <a:t>of </a:t>
            </a:r>
            <a:r>
              <a:rPr lang="en-US" dirty="0" smtClean="0"/>
              <a:t>crop location </a:t>
            </a:r>
            <a:r>
              <a:rPr lang="en-US" dirty="0" smtClean="0"/>
              <a:t>with Division of Agriculture.</a:t>
            </a:r>
          </a:p>
          <a:p>
            <a:r>
              <a:rPr lang="en-US" dirty="0" smtClean="0"/>
              <a:t>Licensing must be renewed annually. </a:t>
            </a:r>
          </a:p>
          <a:p>
            <a:r>
              <a:rPr lang="en-US" dirty="0" smtClean="0"/>
              <a:t> Three years of record of sold or transferred products must be kept by registrant.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9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Benefits of Industrial Hemp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of another industrial crop </a:t>
            </a:r>
            <a:r>
              <a:rPr lang="en-US" dirty="0" smtClean="0"/>
              <a:t>to</a:t>
            </a:r>
            <a:r>
              <a:rPr lang="en-US" dirty="0" smtClean="0"/>
              <a:t> </a:t>
            </a:r>
            <a:r>
              <a:rPr lang="en-US" dirty="0" smtClean="0"/>
              <a:t>Alaska’s economy has </a:t>
            </a:r>
            <a:r>
              <a:rPr lang="en-US" dirty="0" smtClean="0"/>
              <a:t>potential </a:t>
            </a:r>
            <a:r>
              <a:rPr lang="en-US" dirty="0" smtClean="0"/>
              <a:t>to create jobs, spur revenue, and incorporate an industry that is growing across the country. </a:t>
            </a:r>
          </a:p>
          <a:p>
            <a:r>
              <a:rPr lang="en-US" dirty="0" smtClean="0"/>
              <a:t>Hemp products can be produced from every part of the cannabis plant. </a:t>
            </a:r>
            <a:endParaRPr lang="en-US" dirty="0"/>
          </a:p>
          <a:p>
            <a:r>
              <a:rPr lang="en-US" dirty="0" smtClean="0"/>
              <a:t>The rapid growth of cannabis can yield production of paper, textiles, and various other products are more efficient than timber and leaves a smaller footprint after harvesting.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0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00" y="77461"/>
            <a:ext cx="5880100" cy="6756147"/>
          </a:xfrm>
        </p:spPr>
      </p:pic>
    </p:spTree>
    <p:extLst>
      <p:ext uri="{BB962C8B-B14F-4D97-AF65-F5344CB8AC3E}">
        <p14:creationId xmlns:p14="http://schemas.microsoft.com/office/powerpoint/2010/main" val="30767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5834063"/>
          </a:xfrm>
        </p:spPr>
        <p:txBody>
          <a:bodyPr/>
          <a:lstStyle/>
          <a:p>
            <a:r>
              <a:rPr lang="en-US" dirty="0" smtClean="0"/>
              <a:t>History of hemp successfully growing in Alaska dates back to the early 1900’s, and has proven resilience through Alaskan climate.  </a:t>
            </a:r>
          </a:p>
          <a:p>
            <a:r>
              <a:rPr lang="en-US" dirty="0" smtClean="0"/>
              <a:t>By </a:t>
            </a:r>
            <a:r>
              <a:rPr lang="en-US" dirty="0" smtClean="0"/>
              <a:t>allowing HB 172 to move industrial hemp from a controlled substance to a crop under the Division of Agriculture the State of Alaska will benefit with economic expansion and career opportunities.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430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HB 172- Industrial Hemp</vt:lpstr>
      <vt:lpstr>PowerPoint Presentation</vt:lpstr>
      <vt:lpstr>PowerPoint Presentation</vt:lpstr>
      <vt:lpstr>Key Points of HB172</vt:lpstr>
      <vt:lpstr>Benefits of Industrial Hemp</vt:lpstr>
      <vt:lpstr>PowerPoint Presentation</vt:lpstr>
      <vt:lpstr>PowerPoint Presentation</vt:lpstr>
    </vt:vector>
  </TitlesOfParts>
  <Company>State of Alaksa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Cultivation of Industrial Hemp</dc:title>
  <dc:creator>Patrick Fitzgerald</dc:creator>
  <cp:lastModifiedBy>Patrick Fitzgerald</cp:lastModifiedBy>
  <cp:revision>24</cp:revision>
  <cp:lastPrinted>2017-03-15T20:05:01Z</cp:lastPrinted>
  <dcterms:created xsi:type="dcterms:W3CDTF">2017-03-14T17:01:28Z</dcterms:created>
  <dcterms:modified xsi:type="dcterms:W3CDTF">2017-03-15T20:06:22Z</dcterms:modified>
</cp:coreProperties>
</file>