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8" r:id="rId3"/>
    <p:sldId id="319" r:id="rId4"/>
    <p:sldId id="320" r:id="rId5"/>
    <p:sldId id="331" r:id="rId6"/>
    <p:sldId id="303" r:id="rId7"/>
    <p:sldId id="321" r:id="rId8"/>
    <p:sldId id="33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6B9C"/>
    <a:srgbClr val="FDF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608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4061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5D104-3D4A-4C4F-8806-E90E4139A2B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BED7C-F41A-4F1E-BC06-9CC0FA9BA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6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0" y="4724400"/>
            <a:ext cx="9144000" cy="403225"/>
          </a:xfrm>
        </p:spPr>
        <p:txBody>
          <a:bodyPr>
            <a:normAutofit/>
          </a:bodyPr>
          <a:lstStyle>
            <a:lvl1pPr>
              <a:defRPr sz="2000" b="0" u="none" baseline="0">
                <a:solidFill>
                  <a:srgbClr val="486B9C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5E04476F-5D63-479B-833B-F6694C4DC7D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20950"/>
            <a:ext cx="9144000" cy="145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321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2800" y="6531751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E04476F-5D63-479B-833B-F6694C4DC7D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5" y="5844540"/>
            <a:ext cx="8854440" cy="7848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4" b="74638"/>
          <a:stretch/>
        </p:blipFill>
        <p:spPr>
          <a:xfrm>
            <a:off x="457200" y="1208317"/>
            <a:ext cx="8685245" cy="21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551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52800" y="65219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C215B67-64BE-4296-AB0F-33CA30D24B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486B9C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Century Gothic" panose="020B0502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91000"/>
            <a:ext cx="9144000" cy="403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Tele-Health  Program</a:t>
            </a:r>
            <a:br>
              <a:rPr lang="en-US" dirty="0" smtClean="0"/>
            </a:br>
            <a:r>
              <a:rPr lang="en-US" dirty="0" smtClean="0"/>
              <a:t>Division Director – Duane Mayes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6220" y="5943600"/>
            <a:ext cx="9144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486B9C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US" sz="2000" b="1" u="none" dirty="0" smtClean="0"/>
              <a:t>JANUARY</a:t>
            </a:r>
            <a:r>
              <a:rPr lang="en-US" sz="2000" b="1" u="none" baseline="0" dirty="0" smtClean="0"/>
              <a:t> 27, 2015</a:t>
            </a:r>
            <a:endParaRPr lang="en-US" sz="2000" b="1" u="none" dirty="0"/>
          </a:p>
        </p:txBody>
      </p:sp>
    </p:spTree>
    <p:extLst>
      <p:ext uri="{BB962C8B-B14F-4D97-AF65-F5344CB8AC3E}">
        <p14:creationId xmlns:p14="http://schemas.microsoft.com/office/powerpoint/2010/main" val="100577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is Tele-Health?</a:t>
            </a:r>
            <a:endParaRPr lang="en-US" sz="27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 of electronc equipment and telecommunications technology to support long distance health care and education</a:t>
            </a:r>
          </a:p>
          <a:p>
            <a:r>
              <a:rPr lang="en-US" dirty="0" smtClean="0"/>
              <a:t>SDS video conferencing equipment is used to visually communicate between two locations or more through out Alaska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476F-5D63-479B-833B-F6694C4DC7DB}" type="slidenum">
              <a:rPr lang="en-US" sz="1600" smtClean="0"/>
              <a:t>2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210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we use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SDS staff </a:t>
            </a:r>
            <a:r>
              <a:rPr lang="en-US" dirty="0" err="1" smtClean="0"/>
              <a:t>mtgs</a:t>
            </a:r>
            <a:endParaRPr lang="en-US" dirty="0" smtClean="0"/>
          </a:p>
          <a:p>
            <a:r>
              <a:rPr lang="en-US" dirty="0" smtClean="0"/>
              <a:t>Personal Care Assistance re-assessments</a:t>
            </a:r>
          </a:p>
          <a:p>
            <a:r>
              <a:rPr lang="en-US" dirty="0" smtClean="0"/>
              <a:t>Home &amp; Community Based re-assessments </a:t>
            </a:r>
          </a:p>
          <a:p>
            <a:r>
              <a:rPr lang="en-US" dirty="0" smtClean="0"/>
              <a:t>Adult Protective Services Investigations</a:t>
            </a:r>
          </a:p>
          <a:p>
            <a:r>
              <a:rPr lang="en-US" dirty="0" smtClean="0"/>
              <a:t>SDS internal trainings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476F-5D63-479B-833B-F6694C4DC7D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5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are we using it?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are challenged to conduct initial and annual re-assessments in rural Alaska.</a:t>
            </a:r>
          </a:p>
          <a:p>
            <a:r>
              <a:rPr lang="en-US" dirty="0" smtClean="0"/>
              <a:t>It saves the state money (50 assessments done to date = $100,000 to date in savings)</a:t>
            </a:r>
          </a:p>
          <a:p>
            <a:r>
              <a:rPr lang="en-US" dirty="0" smtClean="0"/>
              <a:t>Improves the overall quality of our internal SDS administrative meetings</a:t>
            </a:r>
          </a:p>
          <a:p>
            <a:r>
              <a:rPr lang="en-US" dirty="0" smtClean="0"/>
              <a:t>Connects us internally with staff as well as with our rural partners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476F-5D63-479B-833B-F6694C4DC7D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10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have we accomplished?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Three agreements in place with our tribal partners.  </a:t>
            </a:r>
          </a:p>
          <a:p>
            <a:r>
              <a:rPr lang="en-US" dirty="0" smtClean="0"/>
              <a:t>Processes have been outlined.</a:t>
            </a:r>
          </a:p>
          <a:p>
            <a:r>
              <a:rPr lang="en-US" dirty="0" smtClean="0"/>
              <a:t>Assessments have been accomplished</a:t>
            </a:r>
          </a:p>
          <a:p>
            <a:r>
              <a:rPr lang="en-US" dirty="0" smtClean="0"/>
              <a:t>Investigations have been initiated</a:t>
            </a:r>
          </a:p>
          <a:p>
            <a:r>
              <a:rPr lang="en-US" dirty="0" smtClean="0"/>
              <a:t>Internal trainings has been initiated</a:t>
            </a:r>
          </a:p>
          <a:p>
            <a:r>
              <a:rPr lang="en-US" dirty="0" smtClean="0"/>
              <a:t>Our internal </a:t>
            </a:r>
            <a:r>
              <a:rPr lang="en-US" dirty="0" err="1" smtClean="0"/>
              <a:t>tele</a:t>
            </a:r>
            <a:r>
              <a:rPr lang="en-US" dirty="0" smtClean="0"/>
              <a:t>-health team has been implemented.</a:t>
            </a: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476F-5D63-479B-833B-F6694C4DC7D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33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our next steps?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our work plan</a:t>
            </a:r>
          </a:p>
          <a:p>
            <a:r>
              <a:rPr lang="en-US" dirty="0" smtClean="0"/>
              <a:t>Outreach to establish increased agreements with our tribal partners</a:t>
            </a:r>
          </a:p>
          <a:p>
            <a:r>
              <a:rPr lang="en-US" dirty="0" smtClean="0"/>
              <a:t>Presentations to anyone that is willing to listen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476F-5D63-479B-833B-F6694C4DC7D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5" y="5844540"/>
            <a:ext cx="8854440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0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Why is this important to me?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5" y="5844540"/>
            <a:ext cx="8854440" cy="784860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2800" y="6521940"/>
            <a:ext cx="2133600" cy="365125"/>
          </a:xfrm>
        </p:spPr>
        <p:txBody>
          <a:bodyPr/>
          <a:lstStyle/>
          <a:p>
            <a:fld id="{5E04476F-5D63-479B-833B-F6694C4DC7DB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advent of technology has had a huge impact on the deaf community</a:t>
            </a:r>
          </a:p>
          <a:p>
            <a:r>
              <a:rPr lang="en-US" dirty="0" smtClean="0"/>
              <a:t>Video phones in place within SDS</a:t>
            </a:r>
          </a:p>
          <a:p>
            <a:r>
              <a:rPr lang="en-US" dirty="0" smtClean="0"/>
              <a:t>My mother!!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7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5" y="5844540"/>
            <a:ext cx="8854440" cy="784860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2800" y="6521940"/>
            <a:ext cx="2133600" cy="365125"/>
          </a:xfrm>
        </p:spPr>
        <p:txBody>
          <a:bodyPr/>
          <a:lstStyle/>
          <a:p>
            <a:fld id="{5E04476F-5D63-479B-833B-F6694C4DC7DB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12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QUESTIONS?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4000" dirty="0" smtClean="0"/>
              <a:t>Thank You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028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1781</TotalTime>
  <Words>237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Office Theme</vt:lpstr>
      <vt:lpstr> Tele-Health  Program Division Director – Duane Mayes</vt:lpstr>
      <vt:lpstr>What is Tele-Health?</vt:lpstr>
      <vt:lpstr>How do we use it?</vt:lpstr>
      <vt:lpstr>Why are we using it?</vt:lpstr>
      <vt:lpstr>What have we accomplished?</vt:lpstr>
      <vt:lpstr>What are our next steps?</vt:lpstr>
      <vt:lpstr>Why is this important to me?</vt:lpstr>
      <vt:lpstr>PowerPoint Presentation</vt:lpstr>
    </vt:vector>
  </TitlesOfParts>
  <Company>State of Alaska - Health and Social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tjhorton</dc:creator>
  <cp:lastModifiedBy>Taneeka Hansen</cp:lastModifiedBy>
  <cp:revision>100</cp:revision>
  <dcterms:created xsi:type="dcterms:W3CDTF">2014-07-25T16:45:25Z</dcterms:created>
  <dcterms:modified xsi:type="dcterms:W3CDTF">2015-01-26T16:41:00Z</dcterms:modified>
</cp:coreProperties>
</file>