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9" r:id="rId5"/>
    <p:sldId id="258" r:id="rId6"/>
    <p:sldId id="259" r:id="rId7"/>
    <p:sldId id="270" r:id="rId8"/>
    <p:sldId id="261" r:id="rId9"/>
    <p:sldId id="262" r:id="rId10"/>
    <p:sldId id="263" r:id="rId11"/>
    <p:sldId id="267" r:id="rId12"/>
    <p:sldId id="268" r:id="rId13"/>
    <p:sldId id="264" r:id="rId14"/>
    <p:sldId id="271" r:id="rId15"/>
    <p:sldId id="26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5F3EF-9741-490A-B918-A6B7C4212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D5F55A-D8C0-4E1F-A5B3-DB4876092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C3773-223C-49F8-B897-FCC728637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EC01D-22FA-441C-B017-545539B5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B5EE6-FA93-4DC8-A183-13D15EB4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2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37436-D322-4AB6-A015-DD260C84D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954C15-D41D-498B-9525-80FA39BEA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74FB2-B884-4F29-9D54-8D26D29AA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937F6-8C02-45FB-9B3A-F4F786689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41D1B-E4E1-427E-A3A0-66EA5A268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184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D59F74-2DF5-4732-8CCC-4905C863E7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1BD39C-11C5-4482-854A-D32ED029D9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EF5E7-2C20-4849-8390-058520757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4185E-0D0A-4D1C-BF3D-6502D2BA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06949-178F-42ED-935B-AC40AC5E8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7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424BB-FA4F-4227-9813-9E676295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139BA-FDF7-408F-9A1E-1C13EF262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1F618-81C4-4474-A85D-E09111ED8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3DCEB-B94D-4EE9-B66F-71F2044BE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EEF58-D3DA-443A-86D2-8584831C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024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C50BD-557A-416E-BD5C-26474F860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0E0493-5B4D-4452-993B-204D6B7C6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59279-644A-4746-9584-DCFD1041E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5F58F-359E-44B9-9CBC-EFB281B1D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DB8BD-EBEE-4572-9F38-4C2641E75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6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AEBFD-C14F-45F6-B569-CCD1F398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ABC7F-677D-4436-90A3-6011AE305E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3A8CE7-C7CD-4455-AD09-D6A701986F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0245F1-D6E8-4A3C-954F-7B76BA148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0DA42-8927-4892-B076-C6403FE17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CB71F-896D-4245-B41D-A4E5A0304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7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1BB16-5127-452D-B39F-8539DC8B9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31B9E-E8BD-47A4-8088-128639A53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239A3B-5386-4D46-8E85-A070AA9D6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BAEDF4-1F63-4B01-8703-11608583FB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757B90-1C7A-4062-8469-075C0D89D4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D8B2D-D1A1-4891-8C2A-8F32D4E70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F711CC-5ACE-4DE7-9506-C020D3042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BDDE94-31D9-4EC0-A29C-57F41E446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570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38D25-E1FD-48CC-8A45-6181C2655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5768CD-0100-4C94-9404-DEA82C2B5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123A7E-BA3B-475A-BBC9-3A7CD5DC6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4E4245-970F-425E-BCFB-B57E69B5B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610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792574-DE32-4F9A-844A-7A439B4A7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A8C365-C1C9-4691-8D0C-31A00E8FC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E3F53-7F5A-4C73-81F4-19EE7D431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5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990F6-8D82-4D56-8429-7A8B860E0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A82DC-4165-4A04-A815-7C9BE212E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3C7159-CB7F-4C89-B736-3DE27087BA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F2238-AA65-486F-A772-302B771F6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FDE6D9-45F9-4B78-BBFD-6B94DF797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AA46A-EBAA-4C49-95D2-61C2DD889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62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175AE-CF39-4354-B198-5515D5E5A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6A314A-7D2F-4A0E-BA3A-873DFFD1B7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59240-BBAD-423B-BDC2-F9BA5AAAC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99ABA-8024-41D3-ADA2-C62F59181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502077-89C4-4569-B0CC-0D88E3125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C3D4-D58A-421B-A7D1-3390B97E4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54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C8DC02-ABA4-4ADC-A2F1-D061EBFB3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79B14-02CF-425E-BD72-5F70559F6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F0DA0-9FE2-4343-8879-56BFBE1F9C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D008F-E578-4919-A109-55C911D3ED22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5C2CF-9149-49B9-9654-301155AEA3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069F7-63A3-42C9-9489-1837F9D888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0D625-CD7D-4475-9018-537133FAA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51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f1MZRJFzzljgcCFP7NB4xbBeXbB4GMpz-IjEuJj-J5kRAlnw/viewform?usp=sf_lin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rep.geran.tarr@akleg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avid.song@akleg.g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kleg.gov/basis/Bill/Text/32?Hsid=HR0008Z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eGzsLUdISL7lRFwVmCv381wbYVs3wchur1w-6rfRa9nHTUBg/viewform?usp=sf_lin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25503-9601-4125-ACCD-FCC41B99D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33599"/>
            <a:ext cx="9144000" cy="164782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House Poverty and Opportunity Task Force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26960-E66C-4350-A8F3-72E51F612F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August 11, 2021</a:t>
            </a:r>
          </a:p>
          <a:p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495A44-4BBC-4066-AD97-B0B76BE597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87" y="396081"/>
            <a:ext cx="1647825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58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073C-6AD6-4485-B6D3-4C3029AB3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Subcommittees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6A036-2257-427C-965C-1E4A3874A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Ideas for subcommittees: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Food Access/Security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Housing/Utilities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Childcare/Children’s Welfare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Health Care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Rural Alaska/Regional Issues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Your ideas?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600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073C-6AD6-4485-B6D3-4C3029AB3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Member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6A036-2257-427C-965C-1E4A3874A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If you haven’t already – please fill out our POTF member survey:</a:t>
            </a:r>
            <a:b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</a:b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  <a:hlinkClick r:id="rId3"/>
              </a:rPr>
              <a:t>https://docs.google.com/forms/d/e/1FAIpQLSf1MZRJFzzljgcCFP7NB4xbBeXbB4GMpz-IjEuJj-J5kRAlnw/viewform?usp=sf_link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746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848F5356-9F1A-4CF1-9D45-5AE94FFF5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525" y="390525"/>
            <a:ext cx="6076950" cy="607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450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073C-6AD6-4485-B6D3-4C3029AB3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Closing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6A036-2257-427C-965C-1E4A3874A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Give one word that describes how you are feeling!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003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iagram&#10;&#10;Description automatically generated with low confidence">
            <a:extLst>
              <a:ext uri="{FF2B5EF4-FFF2-40B4-BE49-F238E27FC236}">
                <a16:creationId xmlns:a16="http://schemas.microsoft.com/office/drawing/2014/main" id="{6791E750-BD55-47A6-A0F0-BAD576371C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-1409700"/>
            <a:ext cx="9677399" cy="967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607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073C-6AD6-4485-B6D3-4C3029AB3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Thank you for attending!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6A036-2257-427C-965C-1E4A3874A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Please contact me at : 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  <a:hlinkClick r:id="rId3"/>
              </a:rPr>
              <a:t>rep.geran.tarr@akleg.gov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 or my staffer at: 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  <a:hlinkClick r:id="rId4"/>
              </a:rPr>
              <a:t>david.song@akleg.gov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. 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David will be following up with planning details for next month.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433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073C-6AD6-4485-B6D3-4C3029AB3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Restorative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6A036-2257-427C-965C-1E4A3874A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2677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“Connect before Content.”</a:t>
            </a:r>
          </a:p>
        </p:txBody>
      </p:sp>
    </p:spTree>
    <p:extLst>
      <p:ext uri="{BB962C8B-B14F-4D97-AF65-F5344CB8AC3E}">
        <p14:creationId xmlns:p14="http://schemas.microsoft.com/office/powerpoint/2010/main" val="6658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073C-6AD6-4485-B6D3-4C3029AB3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Opening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6A036-2257-427C-965C-1E4A3874A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2677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Name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Organization Represented (if applicable)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Location 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One fun thing you have done this summer!</a:t>
            </a:r>
          </a:p>
        </p:txBody>
      </p:sp>
    </p:spTree>
    <p:extLst>
      <p:ext uri="{BB962C8B-B14F-4D97-AF65-F5344CB8AC3E}">
        <p14:creationId xmlns:p14="http://schemas.microsoft.com/office/powerpoint/2010/main" val="1059810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iagram&#10;&#10;Description automatically generated with low confidence">
            <a:extLst>
              <a:ext uri="{FF2B5EF4-FFF2-40B4-BE49-F238E27FC236}">
                <a16:creationId xmlns:a16="http://schemas.microsoft.com/office/drawing/2014/main" id="{6791E750-BD55-47A6-A0F0-BAD576371C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-1409700"/>
            <a:ext cx="9677399" cy="967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725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073C-6AD6-4485-B6D3-4C3029AB3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Overview of House Resolution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6A036-2257-427C-965C-1E4A3874A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  <a:hlinkClick r:id="rId3"/>
              </a:rPr>
              <a:t>http://www.akleg.gov/basis/Bill/Text/32?Hsid=HR0008Z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364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073C-6AD6-4485-B6D3-4C3029AB3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Introductory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6A036-2257-427C-965C-1E4A3874A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What do you bring to this task force?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What do you think this task force could bring to the state?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885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iagram&#10;&#10;Description automatically generated with low confidence">
            <a:extLst>
              <a:ext uri="{FF2B5EF4-FFF2-40B4-BE49-F238E27FC236}">
                <a16:creationId xmlns:a16="http://schemas.microsoft.com/office/drawing/2014/main" id="{6791E750-BD55-47A6-A0F0-BAD576371C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-1409700"/>
            <a:ext cx="9677399" cy="967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472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073C-6AD6-4485-B6D3-4C3029AB3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Draft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6A036-2257-427C-965C-1E4A3874A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Check out this draft constituent survey here: 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  <a:hlinkClick r:id="rId3"/>
              </a:rPr>
              <a:t>https://docs.google.com/forms/d/e/1FAIpQLSeGzsLUdISL7lRFwVmCv381wbYVs3wchur1w-6rfRa9nHTUBg/viewform?usp=sf_link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 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What are other questions that we can add?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Any other changes that you think we should make to this survey?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14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073C-6AD6-4485-B6D3-4C3029AB3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6A036-2257-427C-965C-1E4A3874A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Communication Plan 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Minutes/To-do List (2 days)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Reminder email, agenda (2 weeks prior, 1 week prior, day of)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Constant Contact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Monthly Meeting Date/Time?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Leadership (Rotating Facilitator/Chair)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199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303</Words>
  <Application>Microsoft Office PowerPoint</Application>
  <PresentationFormat>Widescreen</PresentationFormat>
  <Paragraphs>41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Baskerville Old Face</vt:lpstr>
      <vt:lpstr>Calibri</vt:lpstr>
      <vt:lpstr>Calibri Light</vt:lpstr>
      <vt:lpstr>Office Theme</vt:lpstr>
      <vt:lpstr>House Poverty and Opportunity Task Force Meeting</vt:lpstr>
      <vt:lpstr>Restorative Practices</vt:lpstr>
      <vt:lpstr>Opening Activity</vt:lpstr>
      <vt:lpstr>PowerPoint Presentation</vt:lpstr>
      <vt:lpstr>Overview of House Resolution 8</vt:lpstr>
      <vt:lpstr>Introductory Activity</vt:lpstr>
      <vt:lpstr>PowerPoint Presentation</vt:lpstr>
      <vt:lpstr>Draft Survey</vt:lpstr>
      <vt:lpstr>Logistics</vt:lpstr>
      <vt:lpstr>Subcommittees</vt:lpstr>
      <vt:lpstr>Member Survey</vt:lpstr>
      <vt:lpstr>PowerPoint Presentation</vt:lpstr>
      <vt:lpstr>Closing Activity</vt:lpstr>
      <vt:lpstr>PowerPoint Presentation</vt:lpstr>
      <vt:lpstr>Thank you for attending!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Song</dc:creator>
  <cp:lastModifiedBy>David Song</cp:lastModifiedBy>
  <cp:revision>14</cp:revision>
  <dcterms:created xsi:type="dcterms:W3CDTF">2021-08-04T20:13:28Z</dcterms:created>
  <dcterms:modified xsi:type="dcterms:W3CDTF">2021-08-11T20:58:05Z</dcterms:modified>
</cp:coreProperties>
</file>