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3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Section Header">
    <p:spTree>
      <p:nvGrpSpPr>
        <p:cNvPr id="1" name=""/>
        <p:cNvGrpSpPr/>
        <p:nvPr/>
      </p:nvGrpSpPr>
      <p:grpSpPr>
        <a:xfrm>
          <a:off x="0" y="0"/>
          <a:ext cx="0" cy="0"/>
          <a:chOff x="0" y="0"/>
          <a:chExt cx="0" cy="0"/>
        </a:xfrm>
      </p:grpSpPr>
      <p:sp>
        <p:nvSpPr>
          <p:cNvPr id="5" name="Rectangle 4"/>
          <p:cNvSpPr/>
          <p:nvPr/>
        </p:nvSpPr>
        <p:spPr>
          <a:xfrm>
            <a:off x="3486150" y="-7938"/>
            <a:ext cx="5657850" cy="6350001"/>
          </a:xfrm>
          <a:prstGeom prst="rect">
            <a:avLst/>
          </a:prstGeom>
          <a:gradFill flip="none" rotWithShape="1">
            <a:gsLst>
              <a:gs pos="30000">
                <a:schemeClr val="accent5"/>
              </a:gs>
              <a:gs pos="100000">
                <a:schemeClr val="accent3"/>
              </a:gs>
            </a:gsLst>
            <a:lin ang="5160000" scaled="0"/>
            <a:tileRect/>
          </a:gradFill>
          <a:ln>
            <a:no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defTabSz="457200">
              <a:defRPr/>
            </a:pPr>
            <a:endParaRPr lang="en-US" sz="55000" dirty="0">
              <a:solidFill>
                <a:srgbClr val="095C99"/>
              </a:solidFill>
            </a:endParaRPr>
          </a:p>
        </p:txBody>
      </p:sp>
      <p:pic>
        <p:nvPicPr>
          <p:cNvPr id="6" name="Picture 4" descr="PFC Energy_50.png"/>
          <p:cNvPicPr>
            <a:picLocks noChangeAspect="1"/>
          </p:cNvPicPr>
          <p:nvPr/>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pic>
        <p:nvPicPr>
          <p:cNvPr id="7" name="Picture 4" descr="105234497_rig_docked.jpg"/>
          <p:cNvPicPr>
            <a:picLocks noChangeAspect="1"/>
          </p:cNvPicPr>
          <p:nvPr/>
        </p:nvPicPr>
        <p:blipFill>
          <a:blip r:embed="rId3" cstate="print"/>
          <a:srcRect l="3105" r="16081"/>
          <a:stretch>
            <a:fillRect/>
          </a:stretch>
        </p:blipFill>
        <p:spPr bwMode="auto">
          <a:xfrm>
            <a:off x="0" y="1588"/>
            <a:ext cx="3422650" cy="6340475"/>
          </a:xfrm>
          <a:prstGeom prst="rect">
            <a:avLst/>
          </a:prstGeom>
          <a:noFill/>
          <a:ln w="9525">
            <a:noFill/>
            <a:miter lim="800000"/>
            <a:headEnd/>
            <a:tailEnd/>
          </a:ln>
        </p:spPr>
      </p:pic>
      <p:sp>
        <p:nvSpPr>
          <p:cNvPr id="2" name="Title 1"/>
          <p:cNvSpPr>
            <a:spLocks noGrp="1"/>
          </p:cNvSpPr>
          <p:nvPr>
            <p:ph type="title"/>
          </p:nvPr>
        </p:nvSpPr>
        <p:spPr>
          <a:xfrm>
            <a:off x="3486070" y="850901"/>
            <a:ext cx="5200730" cy="2578100"/>
          </a:xfrm>
          <a:prstGeom prst="rect">
            <a:avLst/>
          </a:prstGeom>
          <a:noFill/>
          <a:ln>
            <a:noFill/>
          </a:ln>
        </p:spPr>
        <p:txBody>
          <a:bodyPr anchor="t">
            <a:normAutofit/>
            <a:scene3d>
              <a:camera prst="orthographicFront"/>
              <a:lightRig rig="threePt" dir="t"/>
            </a:scene3d>
            <a:sp3d extrusionH="57150" contourW="12700" prstMaterial="flat">
              <a:bevelT w="82550" h="38100" prst="coolSlant"/>
              <a:contourClr>
                <a:schemeClr val="tx2"/>
              </a:contourClr>
            </a:sp3d>
          </a:bodyPr>
          <a:lstStyle>
            <a:lvl1pPr algn="l">
              <a:defRPr sz="3200" b="1" cap="none">
                <a:ln>
                  <a:noFill/>
                </a:ln>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486070" y="5218810"/>
            <a:ext cx="5206114" cy="704470"/>
          </a:xfrm>
          <a:prstGeom prst="rect">
            <a:avLst/>
          </a:prstGeom>
        </p:spPr>
        <p:txBody>
          <a:bodyPr>
            <a:normAutofit/>
          </a:bodyPr>
          <a:lstStyle>
            <a:lvl1pPr marL="0" indent="0">
              <a:buNone/>
              <a:defRPr sz="1800">
                <a:solidFill>
                  <a:srgbClr val="FFFFFF"/>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ext Placeholder 2"/>
          <p:cNvSpPr>
            <a:spLocks noGrp="1"/>
          </p:cNvSpPr>
          <p:nvPr>
            <p:ph type="body" idx="13"/>
          </p:nvPr>
        </p:nvSpPr>
        <p:spPr>
          <a:xfrm>
            <a:off x="3486070" y="4585018"/>
            <a:ext cx="1806857" cy="631536"/>
          </a:xfrm>
          <a:prstGeom prst="rect">
            <a:avLst/>
          </a:prstGeom>
        </p:spPr>
        <p:txBody>
          <a:bodyPr anchor="b">
            <a:normAutofit/>
          </a:bodyPr>
          <a:lstStyle>
            <a:lvl1pPr marL="0" indent="0">
              <a:buNone/>
              <a:defRPr sz="1400" baseline="0">
                <a:solidFill>
                  <a:srgbClr val="FFFFFF"/>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sp>
        <p:nvSpPr>
          <p:cNvPr id="8" name="Rectangle 7"/>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9"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12"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16"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3"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7" name="Content Placeholder 1"/>
          <p:cNvSpPr>
            <a:spLocks noGrp="1"/>
          </p:cNvSpPr>
          <p:nvPr>
            <p:ph idx="1"/>
          </p:nvPr>
        </p:nvSpPr>
        <p:spPr>
          <a:xfrm>
            <a:off x="457200" y="903288"/>
            <a:ext cx="8229600" cy="2754312"/>
          </a:xfrm>
          <a:prstGeom prst="rect">
            <a:avLst/>
          </a:prstGeom>
        </p:spPr>
        <p:txBody>
          <a:bodyPr/>
          <a:lstStyle>
            <a:lvl1pPr>
              <a:defRPr sz="2000"/>
            </a:lvl1pPr>
          </a:lstStyle>
          <a:p>
            <a:endParaRPr lang="en-US" dirty="0"/>
          </a:p>
        </p:txBody>
      </p:sp>
      <p:sp>
        <p:nvSpPr>
          <p:cNvPr id="10" name="Content Placeholder 4"/>
          <p:cNvSpPr>
            <a:spLocks noGrp="1"/>
          </p:cNvSpPr>
          <p:nvPr>
            <p:ph idx="11"/>
          </p:nvPr>
        </p:nvSpPr>
        <p:spPr>
          <a:xfrm>
            <a:off x="457200" y="3908612"/>
            <a:ext cx="4038600" cy="2568388"/>
          </a:xfrm>
          <a:prstGeom prst="rect">
            <a:avLst/>
          </a:prstGeom>
        </p:spPr>
        <p:txBody>
          <a:bodyPr/>
          <a:lstStyle>
            <a:lvl1pPr>
              <a:defRPr sz="2000"/>
            </a:lvl1pPr>
          </a:lstStyle>
          <a:p>
            <a:endParaRPr lang="en-US" dirty="0"/>
          </a:p>
        </p:txBody>
      </p:sp>
      <p:sp>
        <p:nvSpPr>
          <p:cNvPr id="11" name="Content Placeholder 5"/>
          <p:cNvSpPr>
            <a:spLocks noGrp="1"/>
          </p:cNvSpPr>
          <p:nvPr>
            <p:ph idx="12"/>
          </p:nvPr>
        </p:nvSpPr>
        <p:spPr>
          <a:xfrm>
            <a:off x="4648200" y="3919724"/>
            <a:ext cx="4038600" cy="2568389"/>
          </a:xfrm>
          <a:prstGeom prst="rect">
            <a:avLst/>
          </a:prstGeom>
        </p:spPr>
        <p:txBody>
          <a:bodyPr/>
          <a:lstStyle>
            <a:lvl1pPr>
              <a:defRPr sz="2000"/>
            </a:lvl1pPr>
          </a:lstStyle>
          <a:p>
            <a:endParaRPr lang="en-US" dirty="0"/>
          </a:p>
        </p:txBody>
      </p:sp>
      <p:sp>
        <p:nvSpPr>
          <p:cNvPr id="14" name="Text Placeholder 2"/>
          <p:cNvSpPr>
            <a:spLocks noGrp="1"/>
          </p:cNvSpPr>
          <p:nvPr>
            <p:ph type="body" idx="13"/>
          </p:nvPr>
        </p:nvSpPr>
        <p:spPr>
          <a:xfrm>
            <a:off x="457210" y="3412901"/>
            <a:ext cx="4038590" cy="450889"/>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ctr">
              <a:buNone/>
              <a:defRPr sz="1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15" name="Text Placeholder 2"/>
          <p:cNvSpPr>
            <a:spLocks noGrp="1"/>
          </p:cNvSpPr>
          <p:nvPr>
            <p:ph type="body" idx="16"/>
          </p:nvPr>
        </p:nvSpPr>
        <p:spPr>
          <a:xfrm>
            <a:off x="4636342" y="3412901"/>
            <a:ext cx="4038590" cy="450889"/>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ctr">
              <a:buNone/>
              <a:defRPr sz="1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5" name="Rectangle 14"/>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16"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17"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18"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3"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48" name="Content Placeholder 2"/>
          <p:cNvSpPr>
            <a:spLocks noGrp="1"/>
          </p:cNvSpPr>
          <p:nvPr>
            <p:ph idx="15"/>
          </p:nvPr>
        </p:nvSpPr>
        <p:spPr>
          <a:xfrm>
            <a:off x="152400" y="1517650"/>
            <a:ext cx="2859088" cy="2098675"/>
          </a:xfrm>
          <a:prstGeom prst="rect">
            <a:avLst/>
          </a:prstGeom>
        </p:spPr>
        <p:txBody>
          <a:bodyPr/>
          <a:lstStyle>
            <a:lvl1pPr>
              <a:defRPr sz="1600">
                <a:latin typeface="+mj-lt"/>
              </a:defRPr>
            </a:lvl1pPr>
          </a:lstStyle>
          <a:p>
            <a:endParaRPr lang="en-US"/>
          </a:p>
        </p:txBody>
      </p:sp>
      <p:sp>
        <p:nvSpPr>
          <p:cNvPr id="49" name="Content Placeholder 5"/>
          <p:cNvSpPr>
            <a:spLocks noGrp="1"/>
          </p:cNvSpPr>
          <p:nvPr>
            <p:ph idx="17"/>
          </p:nvPr>
        </p:nvSpPr>
        <p:spPr>
          <a:xfrm>
            <a:off x="3148013" y="1517650"/>
            <a:ext cx="2859087" cy="2098675"/>
          </a:xfrm>
          <a:prstGeom prst="rect">
            <a:avLst/>
          </a:prstGeom>
        </p:spPr>
        <p:txBody>
          <a:bodyPr/>
          <a:lstStyle>
            <a:lvl1pPr>
              <a:defRPr sz="1600">
                <a:latin typeface="+mj-lt"/>
              </a:defRPr>
            </a:lvl1pPr>
          </a:lstStyle>
          <a:p>
            <a:endParaRPr lang="en-US" dirty="0"/>
          </a:p>
        </p:txBody>
      </p:sp>
      <p:sp>
        <p:nvSpPr>
          <p:cNvPr id="50" name="Content Placeholder 7"/>
          <p:cNvSpPr>
            <a:spLocks noGrp="1"/>
          </p:cNvSpPr>
          <p:nvPr>
            <p:ph idx="19"/>
          </p:nvPr>
        </p:nvSpPr>
        <p:spPr>
          <a:xfrm>
            <a:off x="6119813" y="1517650"/>
            <a:ext cx="2859087" cy="2098675"/>
          </a:xfrm>
          <a:prstGeom prst="rect">
            <a:avLst/>
          </a:prstGeom>
        </p:spPr>
        <p:txBody>
          <a:bodyPr/>
          <a:lstStyle>
            <a:lvl1pPr>
              <a:defRPr sz="1600">
                <a:latin typeface="+mj-lt"/>
              </a:defRPr>
            </a:lvl1pPr>
          </a:lstStyle>
          <a:p>
            <a:endParaRPr lang="en-US"/>
          </a:p>
        </p:txBody>
      </p:sp>
      <p:sp>
        <p:nvSpPr>
          <p:cNvPr id="51" name="Content Placeholder 9"/>
          <p:cNvSpPr>
            <a:spLocks noGrp="1"/>
          </p:cNvSpPr>
          <p:nvPr>
            <p:ph idx="21"/>
          </p:nvPr>
        </p:nvSpPr>
        <p:spPr>
          <a:xfrm>
            <a:off x="152400" y="4302125"/>
            <a:ext cx="2859088" cy="2098675"/>
          </a:xfrm>
          <a:prstGeom prst="rect">
            <a:avLst/>
          </a:prstGeom>
        </p:spPr>
        <p:txBody>
          <a:bodyPr/>
          <a:lstStyle>
            <a:lvl1pPr>
              <a:defRPr sz="1600">
                <a:latin typeface="+mj-lt"/>
              </a:defRPr>
            </a:lvl1pPr>
          </a:lstStyle>
          <a:p>
            <a:endParaRPr lang="en-US" dirty="0"/>
          </a:p>
        </p:txBody>
      </p:sp>
      <p:sp>
        <p:nvSpPr>
          <p:cNvPr id="52" name="Content Placeholder 11"/>
          <p:cNvSpPr>
            <a:spLocks noGrp="1"/>
          </p:cNvSpPr>
          <p:nvPr>
            <p:ph idx="23"/>
          </p:nvPr>
        </p:nvSpPr>
        <p:spPr>
          <a:xfrm>
            <a:off x="3148013" y="4302125"/>
            <a:ext cx="2859087" cy="2098675"/>
          </a:xfrm>
          <a:prstGeom prst="rect">
            <a:avLst/>
          </a:prstGeom>
        </p:spPr>
        <p:txBody>
          <a:bodyPr/>
          <a:lstStyle>
            <a:lvl1pPr>
              <a:defRPr sz="1600">
                <a:latin typeface="+mj-lt"/>
              </a:defRPr>
            </a:lvl1pPr>
          </a:lstStyle>
          <a:p>
            <a:endParaRPr lang="en-US"/>
          </a:p>
        </p:txBody>
      </p:sp>
      <p:sp>
        <p:nvSpPr>
          <p:cNvPr id="53" name="Content Placeholder 13"/>
          <p:cNvSpPr>
            <a:spLocks noGrp="1"/>
          </p:cNvSpPr>
          <p:nvPr>
            <p:ph idx="25"/>
          </p:nvPr>
        </p:nvSpPr>
        <p:spPr>
          <a:xfrm>
            <a:off x="6119813" y="4302125"/>
            <a:ext cx="2859087" cy="2098675"/>
          </a:xfrm>
          <a:prstGeom prst="rect">
            <a:avLst/>
          </a:prstGeom>
        </p:spPr>
        <p:txBody>
          <a:bodyPr/>
          <a:lstStyle>
            <a:lvl1pPr>
              <a:defRPr sz="1600">
                <a:latin typeface="+mj-lt"/>
              </a:defRPr>
            </a:lvl1pPr>
          </a:lstStyle>
          <a:p>
            <a:endParaRPr lang="en-US"/>
          </a:p>
        </p:txBody>
      </p:sp>
      <p:sp>
        <p:nvSpPr>
          <p:cNvPr id="60" name="Text Placeholder 1"/>
          <p:cNvSpPr>
            <a:spLocks noGrp="1"/>
          </p:cNvSpPr>
          <p:nvPr>
            <p:ph type="body" idx="1"/>
          </p:nvPr>
        </p:nvSpPr>
        <p:spPr>
          <a:xfrm>
            <a:off x="152400" y="974725"/>
            <a:ext cx="2871788"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lgn="ctr">
              <a:buNone/>
              <a:defRPr lang="en-US" sz="1600" b="1" kern="1200" dirty="0" smtClean="0">
                <a:solidFill>
                  <a:schemeClr val="bg1"/>
                </a:solidFill>
                <a:latin typeface="+mn-lt"/>
                <a:ea typeface="MS PGothic" pitchFamily="34" charset="-128"/>
                <a:cs typeface="ＭＳ Ｐゴシック" charset="0"/>
              </a:defRPr>
            </a:lvl1pPr>
          </a:lstStyle>
          <a:p>
            <a:pPr lvl="0"/>
            <a:endParaRPr lang="en-US" dirty="0"/>
          </a:p>
        </p:txBody>
      </p:sp>
      <p:sp>
        <p:nvSpPr>
          <p:cNvPr id="61" name="Text Placeholder 4"/>
          <p:cNvSpPr>
            <a:spLocks noGrp="1"/>
          </p:cNvSpPr>
          <p:nvPr>
            <p:ph type="body" idx="16"/>
          </p:nvPr>
        </p:nvSpPr>
        <p:spPr>
          <a:xfrm>
            <a:off x="3148013" y="974725"/>
            <a:ext cx="2871787"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defRPr lang="en-US" sz="1600" b="1" kern="1200" dirty="0">
                <a:solidFill>
                  <a:schemeClr val="bg1"/>
                </a:solidFill>
                <a:latin typeface="+mn-lt"/>
                <a:ea typeface="MS PGothic" pitchFamily="34" charset="-128"/>
                <a:cs typeface="ＭＳ Ｐゴシック" charset="0"/>
              </a:defRPr>
            </a:lvl1pPr>
          </a:lstStyle>
          <a:p>
            <a:pPr lvl="0"/>
            <a:endParaRPr lang="en-US" dirty="0"/>
          </a:p>
        </p:txBody>
      </p:sp>
      <p:sp>
        <p:nvSpPr>
          <p:cNvPr id="62" name="Text Placeholder 6"/>
          <p:cNvSpPr>
            <a:spLocks noGrp="1"/>
          </p:cNvSpPr>
          <p:nvPr>
            <p:ph type="body" idx="18"/>
          </p:nvPr>
        </p:nvSpPr>
        <p:spPr>
          <a:xfrm>
            <a:off x="6119813" y="974725"/>
            <a:ext cx="2871787"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defRPr lang="en-US" sz="1600" b="1" kern="1200">
                <a:solidFill>
                  <a:schemeClr val="bg1"/>
                </a:solidFill>
                <a:latin typeface="+mn-lt"/>
                <a:ea typeface="MS PGothic" pitchFamily="34" charset="-128"/>
                <a:cs typeface="ＭＳ Ｐゴシック" charset="0"/>
              </a:defRPr>
            </a:lvl1pPr>
          </a:lstStyle>
          <a:p>
            <a:pPr lvl="0"/>
            <a:endParaRPr lang="en-US"/>
          </a:p>
        </p:txBody>
      </p:sp>
      <p:sp>
        <p:nvSpPr>
          <p:cNvPr id="63" name="Text Placeholder 8"/>
          <p:cNvSpPr>
            <a:spLocks noGrp="1"/>
          </p:cNvSpPr>
          <p:nvPr>
            <p:ph type="body" idx="20"/>
          </p:nvPr>
        </p:nvSpPr>
        <p:spPr>
          <a:xfrm>
            <a:off x="152400" y="3759200"/>
            <a:ext cx="2871788"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defRPr lang="en-US" sz="1600" b="1" kern="1200" dirty="0">
                <a:solidFill>
                  <a:schemeClr val="bg1"/>
                </a:solidFill>
                <a:latin typeface="+mn-lt"/>
                <a:ea typeface="MS PGothic" pitchFamily="34" charset="-128"/>
                <a:cs typeface="ＭＳ Ｐゴシック" charset="0"/>
              </a:defRPr>
            </a:lvl1pPr>
          </a:lstStyle>
          <a:p>
            <a:pPr lvl="0"/>
            <a:endParaRPr lang="en-US"/>
          </a:p>
        </p:txBody>
      </p:sp>
      <p:sp>
        <p:nvSpPr>
          <p:cNvPr id="64" name="Text Placeholder 10"/>
          <p:cNvSpPr>
            <a:spLocks noGrp="1"/>
          </p:cNvSpPr>
          <p:nvPr>
            <p:ph type="body" idx="22"/>
          </p:nvPr>
        </p:nvSpPr>
        <p:spPr>
          <a:xfrm>
            <a:off x="3148013" y="3759200"/>
            <a:ext cx="2871787"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defRPr lang="en-US" sz="1600" b="1" kern="1200">
                <a:solidFill>
                  <a:schemeClr val="bg1"/>
                </a:solidFill>
                <a:latin typeface="+mn-lt"/>
                <a:ea typeface="MS PGothic" pitchFamily="34" charset="-128"/>
                <a:cs typeface="ＭＳ Ｐゴシック" charset="0"/>
              </a:defRPr>
            </a:lvl1pPr>
          </a:lstStyle>
          <a:p>
            <a:pPr lvl="0"/>
            <a:endParaRPr lang="en-US"/>
          </a:p>
        </p:txBody>
      </p:sp>
      <p:sp>
        <p:nvSpPr>
          <p:cNvPr id="65" name="Text Placeholder 12"/>
          <p:cNvSpPr>
            <a:spLocks noGrp="1"/>
          </p:cNvSpPr>
          <p:nvPr>
            <p:ph type="body" idx="24"/>
          </p:nvPr>
        </p:nvSpPr>
        <p:spPr>
          <a:xfrm>
            <a:off x="6119813" y="3759200"/>
            <a:ext cx="2871787"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defRPr lang="en-US" sz="1600" b="1" kern="1200">
                <a:solidFill>
                  <a:schemeClr val="bg1"/>
                </a:solidFill>
                <a:latin typeface="+mn-lt"/>
                <a:ea typeface="MS PGothic" pitchFamily="34" charset="-128"/>
                <a:cs typeface="ＭＳ Ｐゴシック" charset="0"/>
              </a:defRPr>
            </a:lvl1pPr>
          </a:lstStyle>
          <a:p>
            <a:pPr lvl="0"/>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sp>
        <p:nvSpPr>
          <p:cNvPr id="14" name="Rectangle 13"/>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15"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16"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17"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3"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48" name="Content Placeholder 2"/>
          <p:cNvSpPr>
            <a:spLocks noGrp="1"/>
          </p:cNvSpPr>
          <p:nvPr>
            <p:ph idx="15"/>
          </p:nvPr>
        </p:nvSpPr>
        <p:spPr>
          <a:xfrm>
            <a:off x="152400" y="1517650"/>
            <a:ext cx="2859088" cy="2098675"/>
          </a:xfrm>
          <a:prstGeom prst="rect">
            <a:avLst/>
          </a:prstGeom>
        </p:spPr>
        <p:txBody>
          <a:bodyPr/>
          <a:lstStyle>
            <a:lvl1pPr>
              <a:defRPr sz="1600">
                <a:latin typeface="+mj-lt"/>
              </a:defRPr>
            </a:lvl1pPr>
          </a:lstStyle>
          <a:p>
            <a:endParaRPr lang="en-US"/>
          </a:p>
        </p:txBody>
      </p:sp>
      <p:sp>
        <p:nvSpPr>
          <p:cNvPr id="49" name="Content Placeholder 5"/>
          <p:cNvSpPr>
            <a:spLocks noGrp="1"/>
          </p:cNvSpPr>
          <p:nvPr>
            <p:ph idx="17"/>
          </p:nvPr>
        </p:nvSpPr>
        <p:spPr>
          <a:xfrm>
            <a:off x="3148013" y="1517650"/>
            <a:ext cx="2859087" cy="2098675"/>
          </a:xfrm>
          <a:prstGeom prst="rect">
            <a:avLst/>
          </a:prstGeom>
        </p:spPr>
        <p:txBody>
          <a:bodyPr/>
          <a:lstStyle>
            <a:lvl1pPr>
              <a:defRPr sz="1600">
                <a:latin typeface="+mj-lt"/>
              </a:defRPr>
            </a:lvl1pPr>
          </a:lstStyle>
          <a:p>
            <a:endParaRPr lang="en-US" dirty="0"/>
          </a:p>
        </p:txBody>
      </p:sp>
      <p:sp>
        <p:nvSpPr>
          <p:cNvPr id="50" name="Content Placeholder 7"/>
          <p:cNvSpPr>
            <a:spLocks noGrp="1"/>
          </p:cNvSpPr>
          <p:nvPr>
            <p:ph idx="19"/>
          </p:nvPr>
        </p:nvSpPr>
        <p:spPr>
          <a:xfrm>
            <a:off x="6119813" y="1517650"/>
            <a:ext cx="2859087" cy="4883150"/>
          </a:xfrm>
          <a:prstGeom prst="rect">
            <a:avLst/>
          </a:prstGeom>
        </p:spPr>
        <p:txBody>
          <a:bodyPr/>
          <a:lstStyle>
            <a:lvl1pPr>
              <a:defRPr sz="1600">
                <a:latin typeface="+mj-lt"/>
              </a:defRPr>
            </a:lvl1pPr>
          </a:lstStyle>
          <a:p>
            <a:endParaRPr lang="en-US" dirty="0"/>
          </a:p>
        </p:txBody>
      </p:sp>
      <p:sp>
        <p:nvSpPr>
          <p:cNvPr id="51" name="Content Placeholder 9"/>
          <p:cNvSpPr>
            <a:spLocks noGrp="1"/>
          </p:cNvSpPr>
          <p:nvPr>
            <p:ph idx="21"/>
          </p:nvPr>
        </p:nvSpPr>
        <p:spPr>
          <a:xfrm>
            <a:off x="152400" y="4302125"/>
            <a:ext cx="2859088" cy="2098675"/>
          </a:xfrm>
          <a:prstGeom prst="rect">
            <a:avLst/>
          </a:prstGeom>
        </p:spPr>
        <p:txBody>
          <a:bodyPr/>
          <a:lstStyle>
            <a:lvl1pPr>
              <a:defRPr sz="1600">
                <a:latin typeface="+mj-lt"/>
              </a:defRPr>
            </a:lvl1pPr>
          </a:lstStyle>
          <a:p>
            <a:endParaRPr lang="en-US" dirty="0"/>
          </a:p>
        </p:txBody>
      </p:sp>
      <p:sp>
        <p:nvSpPr>
          <p:cNvPr id="52" name="Content Placeholder 11"/>
          <p:cNvSpPr>
            <a:spLocks noGrp="1"/>
          </p:cNvSpPr>
          <p:nvPr>
            <p:ph idx="23"/>
          </p:nvPr>
        </p:nvSpPr>
        <p:spPr>
          <a:xfrm>
            <a:off x="3148013" y="4302125"/>
            <a:ext cx="2859087" cy="2098675"/>
          </a:xfrm>
          <a:prstGeom prst="rect">
            <a:avLst/>
          </a:prstGeom>
        </p:spPr>
        <p:txBody>
          <a:bodyPr/>
          <a:lstStyle>
            <a:lvl1pPr>
              <a:defRPr sz="1600">
                <a:latin typeface="+mj-lt"/>
              </a:defRPr>
            </a:lvl1pPr>
          </a:lstStyle>
          <a:p>
            <a:endParaRPr lang="en-US"/>
          </a:p>
        </p:txBody>
      </p:sp>
      <p:sp>
        <p:nvSpPr>
          <p:cNvPr id="60" name="Text Placeholder 1"/>
          <p:cNvSpPr>
            <a:spLocks noGrp="1"/>
          </p:cNvSpPr>
          <p:nvPr>
            <p:ph type="body" idx="1"/>
          </p:nvPr>
        </p:nvSpPr>
        <p:spPr>
          <a:xfrm>
            <a:off x="152400" y="974725"/>
            <a:ext cx="2871788"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lgn="ctr">
              <a:buNone/>
              <a:defRPr lang="en-US" sz="1600" b="1" kern="1200" dirty="0" smtClean="0">
                <a:solidFill>
                  <a:schemeClr val="bg1"/>
                </a:solidFill>
                <a:latin typeface="+mn-lt"/>
                <a:ea typeface="MS PGothic" pitchFamily="34" charset="-128"/>
                <a:cs typeface="ＭＳ Ｐゴシック" charset="0"/>
              </a:defRPr>
            </a:lvl1pPr>
          </a:lstStyle>
          <a:p>
            <a:pPr lvl="0"/>
            <a:endParaRPr lang="en-US" dirty="0"/>
          </a:p>
        </p:txBody>
      </p:sp>
      <p:sp>
        <p:nvSpPr>
          <p:cNvPr id="61" name="Text Placeholder 4"/>
          <p:cNvSpPr>
            <a:spLocks noGrp="1"/>
          </p:cNvSpPr>
          <p:nvPr>
            <p:ph type="body" idx="16"/>
          </p:nvPr>
        </p:nvSpPr>
        <p:spPr>
          <a:xfrm>
            <a:off x="3148013" y="974725"/>
            <a:ext cx="2871787"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defRPr lang="en-US" sz="1600" b="1" kern="1200" dirty="0">
                <a:solidFill>
                  <a:schemeClr val="bg1"/>
                </a:solidFill>
                <a:latin typeface="+mn-lt"/>
                <a:ea typeface="MS PGothic" pitchFamily="34" charset="-128"/>
                <a:cs typeface="ＭＳ Ｐゴシック" charset="0"/>
              </a:defRPr>
            </a:lvl1pPr>
          </a:lstStyle>
          <a:p>
            <a:pPr lvl="0"/>
            <a:endParaRPr lang="en-US" dirty="0"/>
          </a:p>
        </p:txBody>
      </p:sp>
      <p:sp>
        <p:nvSpPr>
          <p:cNvPr id="62" name="Text Placeholder 6"/>
          <p:cNvSpPr>
            <a:spLocks noGrp="1"/>
          </p:cNvSpPr>
          <p:nvPr>
            <p:ph type="body" idx="18"/>
          </p:nvPr>
        </p:nvSpPr>
        <p:spPr>
          <a:xfrm>
            <a:off x="6119813" y="974725"/>
            <a:ext cx="2871787"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defRPr lang="en-US" sz="1600" b="1" kern="1200">
                <a:solidFill>
                  <a:schemeClr val="bg1"/>
                </a:solidFill>
                <a:latin typeface="+mn-lt"/>
                <a:ea typeface="MS PGothic" pitchFamily="34" charset="-128"/>
                <a:cs typeface="ＭＳ Ｐゴシック" charset="0"/>
              </a:defRPr>
            </a:lvl1pPr>
          </a:lstStyle>
          <a:p>
            <a:pPr lvl="0"/>
            <a:endParaRPr lang="en-US"/>
          </a:p>
        </p:txBody>
      </p:sp>
      <p:sp>
        <p:nvSpPr>
          <p:cNvPr id="63" name="Text Placeholder 8"/>
          <p:cNvSpPr>
            <a:spLocks noGrp="1"/>
          </p:cNvSpPr>
          <p:nvPr>
            <p:ph type="body" idx="20"/>
          </p:nvPr>
        </p:nvSpPr>
        <p:spPr>
          <a:xfrm>
            <a:off x="152400" y="3759200"/>
            <a:ext cx="2871788"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defRPr lang="en-US" sz="1600" b="1" kern="1200" dirty="0">
                <a:solidFill>
                  <a:schemeClr val="bg1"/>
                </a:solidFill>
                <a:latin typeface="+mn-lt"/>
                <a:ea typeface="MS PGothic" pitchFamily="34" charset="-128"/>
                <a:cs typeface="ＭＳ Ｐゴシック" charset="0"/>
              </a:defRPr>
            </a:lvl1pPr>
          </a:lstStyle>
          <a:p>
            <a:pPr lvl="0"/>
            <a:endParaRPr lang="en-US"/>
          </a:p>
        </p:txBody>
      </p:sp>
      <p:sp>
        <p:nvSpPr>
          <p:cNvPr id="64" name="Text Placeholder 10"/>
          <p:cNvSpPr>
            <a:spLocks noGrp="1"/>
          </p:cNvSpPr>
          <p:nvPr>
            <p:ph type="body" idx="22"/>
          </p:nvPr>
        </p:nvSpPr>
        <p:spPr>
          <a:xfrm>
            <a:off x="3148013" y="3759200"/>
            <a:ext cx="2871787"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defRPr lang="en-US" sz="1600" b="1" kern="1200">
                <a:solidFill>
                  <a:schemeClr val="bg1"/>
                </a:solidFill>
                <a:latin typeface="+mn-lt"/>
                <a:ea typeface="MS PGothic" pitchFamily="34" charset="-128"/>
                <a:cs typeface="ＭＳ Ｐゴシック" charset="0"/>
              </a:defRPr>
            </a:lvl1pPr>
          </a:lstStyle>
          <a:p>
            <a:pPr lvl="0"/>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sp>
        <p:nvSpPr>
          <p:cNvPr id="9" name="Rectangle 8"/>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10"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11"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12"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3"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48" name="Content Placeholder 2"/>
          <p:cNvSpPr>
            <a:spLocks noGrp="1"/>
          </p:cNvSpPr>
          <p:nvPr>
            <p:ph idx="15"/>
          </p:nvPr>
        </p:nvSpPr>
        <p:spPr>
          <a:xfrm>
            <a:off x="152400" y="1517650"/>
            <a:ext cx="3163888" cy="4883150"/>
          </a:xfrm>
          <a:prstGeom prst="rect">
            <a:avLst/>
          </a:prstGeom>
        </p:spPr>
        <p:txBody>
          <a:bodyPr/>
          <a:lstStyle>
            <a:lvl1pPr>
              <a:defRPr sz="1600">
                <a:latin typeface="+mj-lt"/>
              </a:defRPr>
            </a:lvl1pPr>
          </a:lstStyle>
          <a:p>
            <a:endParaRPr lang="en-US" dirty="0"/>
          </a:p>
        </p:txBody>
      </p:sp>
      <p:sp>
        <p:nvSpPr>
          <p:cNvPr id="49" name="Content Placeholder 5"/>
          <p:cNvSpPr>
            <a:spLocks noGrp="1"/>
          </p:cNvSpPr>
          <p:nvPr>
            <p:ph idx="17"/>
          </p:nvPr>
        </p:nvSpPr>
        <p:spPr>
          <a:xfrm>
            <a:off x="3389313" y="1517650"/>
            <a:ext cx="3163887" cy="4883150"/>
          </a:xfrm>
          <a:prstGeom prst="rect">
            <a:avLst/>
          </a:prstGeom>
        </p:spPr>
        <p:txBody>
          <a:bodyPr/>
          <a:lstStyle>
            <a:lvl1pPr>
              <a:defRPr sz="1600">
                <a:latin typeface="+mj-lt"/>
              </a:defRPr>
            </a:lvl1pPr>
          </a:lstStyle>
          <a:p>
            <a:endParaRPr lang="en-US" dirty="0"/>
          </a:p>
        </p:txBody>
      </p:sp>
      <p:sp>
        <p:nvSpPr>
          <p:cNvPr id="50" name="Content Placeholder 7"/>
          <p:cNvSpPr>
            <a:spLocks noGrp="1"/>
          </p:cNvSpPr>
          <p:nvPr>
            <p:ph idx="19"/>
          </p:nvPr>
        </p:nvSpPr>
        <p:spPr>
          <a:xfrm>
            <a:off x="6642100" y="1517650"/>
            <a:ext cx="2336800" cy="4883150"/>
          </a:xfrm>
          <a:prstGeom prst="rect">
            <a:avLst/>
          </a:prstGeom>
        </p:spPr>
        <p:txBody>
          <a:bodyPr/>
          <a:lstStyle>
            <a:lvl1pPr>
              <a:defRPr sz="1600">
                <a:latin typeface="+mj-lt"/>
              </a:defRPr>
            </a:lvl1pPr>
          </a:lstStyle>
          <a:p>
            <a:endParaRPr lang="en-US" dirty="0"/>
          </a:p>
        </p:txBody>
      </p:sp>
      <p:sp>
        <p:nvSpPr>
          <p:cNvPr id="60" name="Text Placeholder 1"/>
          <p:cNvSpPr>
            <a:spLocks noGrp="1"/>
          </p:cNvSpPr>
          <p:nvPr>
            <p:ph type="body" idx="1"/>
          </p:nvPr>
        </p:nvSpPr>
        <p:spPr>
          <a:xfrm>
            <a:off x="152400" y="974725"/>
            <a:ext cx="3163888"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algn="ctr">
              <a:buNone/>
              <a:defRPr lang="en-US" sz="1600" b="1" kern="1200" dirty="0" smtClean="0">
                <a:solidFill>
                  <a:schemeClr val="bg1"/>
                </a:solidFill>
                <a:latin typeface="+mn-lt"/>
                <a:ea typeface="MS PGothic" pitchFamily="34" charset="-128"/>
                <a:cs typeface="ＭＳ Ｐゴシック" charset="0"/>
              </a:defRPr>
            </a:lvl1pPr>
          </a:lstStyle>
          <a:p>
            <a:pPr lvl="0"/>
            <a:endParaRPr lang="en-US" dirty="0"/>
          </a:p>
        </p:txBody>
      </p:sp>
      <p:sp>
        <p:nvSpPr>
          <p:cNvPr id="61" name="Text Placeholder 4"/>
          <p:cNvSpPr>
            <a:spLocks noGrp="1"/>
          </p:cNvSpPr>
          <p:nvPr>
            <p:ph type="body" idx="16"/>
          </p:nvPr>
        </p:nvSpPr>
        <p:spPr>
          <a:xfrm>
            <a:off x="3389313" y="974725"/>
            <a:ext cx="3163887"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ctr">
              <a:buNone/>
              <a:defRPr lang="en-US" sz="1600" b="1" kern="1200" dirty="0">
                <a:solidFill>
                  <a:schemeClr val="bg1"/>
                </a:solidFill>
                <a:latin typeface="+mn-lt"/>
                <a:ea typeface="MS PGothic" pitchFamily="34" charset="-128"/>
                <a:cs typeface="ＭＳ Ｐゴシック" charset="0"/>
              </a:defRPr>
            </a:lvl1pPr>
          </a:lstStyle>
          <a:p>
            <a:pPr lvl="0"/>
            <a:endParaRPr lang="en-US" dirty="0"/>
          </a:p>
        </p:txBody>
      </p:sp>
      <p:sp>
        <p:nvSpPr>
          <p:cNvPr id="62" name="Text Placeholder 6"/>
          <p:cNvSpPr>
            <a:spLocks noGrp="1"/>
          </p:cNvSpPr>
          <p:nvPr>
            <p:ph type="body" idx="18"/>
          </p:nvPr>
        </p:nvSpPr>
        <p:spPr>
          <a:xfrm>
            <a:off x="6644420" y="974725"/>
            <a:ext cx="2347180" cy="458788"/>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ctr">
              <a:buNone/>
              <a:defRPr lang="en-US" sz="1600" b="1" kern="1200" dirty="0">
                <a:solidFill>
                  <a:schemeClr val="bg1"/>
                </a:solidFill>
                <a:latin typeface="+mn-lt"/>
                <a:ea typeface="MS PGothic" pitchFamily="34" charset="-128"/>
                <a:cs typeface="ＭＳ Ｐゴシック" charset="0"/>
              </a:defRPr>
            </a:lvl1pPr>
          </a:lstStyle>
          <a:p>
            <a:pPr lvl="0"/>
            <a:endParaRPr lang="en-US" dirty="0"/>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omparison">
    <p:spTree>
      <p:nvGrpSpPr>
        <p:cNvPr id="1" name=""/>
        <p:cNvGrpSpPr/>
        <p:nvPr/>
      </p:nvGrpSpPr>
      <p:grpSpPr>
        <a:xfrm>
          <a:off x="0" y="0"/>
          <a:ext cx="0" cy="0"/>
          <a:chOff x="0" y="0"/>
          <a:chExt cx="0" cy="0"/>
        </a:xfrm>
      </p:grpSpPr>
      <p:sp>
        <p:nvSpPr>
          <p:cNvPr id="15" name="Rectangle 14"/>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sz="2400" dirty="0">
              <a:solidFill>
                <a:srgbClr val="095C99"/>
              </a:solidFill>
            </a:endParaRPr>
          </a:p>
        </p:txBody>
      </p:sp>
      <p:cxnSp>
        <p:nvCxnSpPr>
          <p:cNvPr id="20" name="Straight Connector 19"/>
          <p:cNvCxnSpPr>
            <a:cxnSpLocks noChangeShapeType="1"/>
          </p:cNvCxnSpPr>
          <p:nvPr userDrawn="1"/>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9"/>
              </a:srgbClr>
            </a:outerShdw>
          </a:effectLst>
        </p:spPr>
      </p:cxnSp>
      <p:cxnSp>
        <p:nvCxnSpPr>
          <p:cNvPr id="22" name="Straight Connector 21"/>
          <p:cNvCxnSpPr>
            <a:cxnSpLocks noChangeShapeType="1"/>
          </p:cNvCxnSpPr>
          <p:nvPr userDrawn="1"/>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p:spPr>
      </p:cxnSp>
      <p:pic>
        <p:nvPicPr>
          <p:cNvPr id="28" name="Picture 9" descr="logo.jpg"/>
          <p:cNvPicPr>
            <a:picLocks noChangeAspect="1"/>
          </p:cNvPicPr>
          <p:nvPr userDrawn="1"/>
        </p:nvPicPr>
        <p:blipFill>
          <a:blip r:embed="rId2" cstate="print"/>
          <a:srcRect/>
          <a:stretch>
            <a:fillRect/>
          </a:stretch>
        </p:blipFill>
        <p:spPr bwMode="auto">
          <a:xfrm>
            <a:off x="7399338" y="6478588"/>
            <a:ext cx="1292225" cy="263525"/>
          </a:xfrm>
          <a:prstGeom prst="rect">
            <a:avLst/>
          </a:prstGeom>
          <a:noFill/>
          <a:ln w="9525">
            <a:noFill/>
            <a:miter lim="800000"/>
            <a:headEnd/>
            <a:tailEnd/>
          </a:ln>
        </p:spPr>
      </p:pic>
      <p:sp>
        <p:nvSpPr>
          <p:cNvPr id="3" name="Text Placeholder 2"/>
          <p:cNvSpPr>
            <a:spLocks noGrp="1"/>
          </p:cNvSpPr>
          <p:nvPr>
            <p:ph type="body" idx="1"/>
          </p:nvPr>
        </p:nvSpPr>
        <p:spPr>
          <a:xfrm>
            <a:off x="152400" y="974089"/>
            <a:ext cx="2871648" cy="459855"/>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ctr">
              <a:buNone/>
              <a:defRPr sz="1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17" name="Content Placeholder 2"/>
          <p:cNvSpPr>
            <a:spLocks noGrp="1"/>
          </p:cNvSpPr>
          <p:nvPr>
            <p:ph idx="15"/>
          </p:nvPr>
        </p:nvSpPr>
        <p:spPr>
          <a:xfrm>
            <a:off x="152399" y="1517073"/>
            <a:ext cx="2858655" cy="2098963"/>
          </a:xfrm>
          <a:prstGeom prst="rect">
            <a:avLst/>
          </a:prstGeom>
        </p:spPr>
        <p:txBody>
          <a:bodyPr/>
          <a:lstStyle>
            <a:lvl1pPr marL="233363" indent="-233363">
              <a:defRPr sz="1100">
                <a:solidFill>
                  <a:srgbClr val="454645"/>
                </a:solidFill>
                <a:latin typeface="Arial Narrow" pitchFamily="34" charset="0"/>
              </a:defRPr>
            </a:lvl1pPr>
            <a:lvl2pPr marL="573088" indent="-231775">
              <a:defRPr sz="1050">
                <a:solidFill>
                  <a:srgbClr val="454645"/>
                </a:solidFill>
                <a:latin typeface="Arial Narrow" pitchFamily="34" charset="0"/>
              </a:defRPr>
            </a:lvl2pPr>
            <a:lvl3pPr marL="1143000" indent="-228600">
              <a:buClr>
                <a:schemeClr val="tx2"/>
              </a:buClr>
              <a:buSzPct val="80000"/>
              <a:buFont typeface="Wingdings" charset="2"/>
              <a:buChar char="§"/>
              <a:defRPr sz="1200">
                <a:solidFill>
                  <a:srgbClr val="454645"/>
                </a:solidFill>
                <a:latin typeface="+mj-lt"/>
              </a:defRPr>
            </a:lvl3pPr>
            <a:lvl4pPr marL="1600200" indent="-228600">
              <a:buClrTx/>
              <a:buSzPct val="80000"/>
              <a:buFont typeface="Courier New"/>
              <a:buChar char="o"/>
              <a:defRPr sz="1200">
                <a:solidFill>
                  <a:srgbClr val="454645"/>
                </a:solidFill>
                <a:latin typeface="+mj-lt"/>
              </a:defRPr>
            </a:lvl4pPr>
            <a:lvl5pPr marL="2057400" indent="-228600">
              <a:buSzPct val="60000"/>
              <a:buFont typeface="Wingdings" charset="2"/>
              <a:buChar char=""/>
              <a:defRPr sz="1200">
                <a:solidFill>
                  <a:srgbClr val="454645"/>
                </a:solidFill>
                <a:latin typeface="+mj-lt"/>
              </a:defRPr>
            </a:lvl5pPr>
          </a:lstStyle>
          <a:p>
            <a:pPr lvl="0"/>
            <a:r>
              <a:rPr lang="en-US" dirty="0" smtClean="0"/>
              <a:t>Click to edit Master text styles</a:t>
            </a:r>
          </a:p>
          <a:p>
            <a:pPr lvl="1"/>
            <a:r>
              <a:rPr lang="en-US" dirty="0" smtClean="0"/>
              <a:t>Second level</a:t>
            </a:r>
          </a:p>
        </p:txBody>
      </p:sp>
      <p:sp>
        <p:nvSpPr>
          <p:cNvPr id="21"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11" name="Text Placeholder 2"/>
          <p:cNvSpPr>
            <a:spLocks noGrp="1"/>
          </p:cNvSpPr>
          <p:nvPr>
            <p:ph type="body" idx="16"/>
          </p:nvPr>
        </p:nvSpPr>
        <p:spPr>
          <a:xfrm>
            <a:off x="3148152" y="974089"/>
            <a:ext cx="2871648" cy="459855"/>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ctr">
              <a:buNone/>
              <a:defRPr sz="1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12" name="Content Placeholder 2"/>
          <p:cNvSpPr>
            <a:spLocks noGrp="1"/>
          </p:cNvSpPr>
          <p:nvPr>
            <p:ph idx="17"/>
          </p:nvPr>
        </p:nvSpPr>
        <p:spPr>
          <a:xfrm>
            <a:off x="3148151" y="1517073"/>
            <a:ext cx="2858655" cy="2098963"/>
          </a:xfrm>
          <a:prstGeom prst="rect">
            <a:avLst/>
          </a:prstGeom>
        </p:spPr>
        <p:txBody>
          <a:bodyPr/>
          <a:lstStyle>
            <a:lvl1pPr>
              <a:defRPr sz="1600">
                <a:solidFill>
                  <a:srgbClr val="454645"/>
                </a:solidFill>
                <a:latin typeface="+mj-lt"/>
              </a:defRPr>
            </a:lvl1pPr>
            <a:lvl2pPr>
              <a:defRPr sz="1400">
                <a:solidFill>
                  <a:srgbClr val="454645"/>
                </a:solidFill>
                <a:latin typeface="+mj-lt"/>
              </a:defRPr>
            </a:lvl2pPr>
            <a:lvl3pPr marL="1143000" indent="-228600">
              <a:buClr>
                <a:schemeClr val="tx2"/>
              </a:buClr>
              <a:buSzPct val="80000"/>
              <a:buFont typeface="Wingdings" charset="2"/>
              <a:buChar char="§"/>
              <a:defRPr sz="1200">
                <a:solidFill>
                  <a:srgbClr val="454645"/>
                </a:solidFill>
                <a:latin typeface="+mj-lt"/>
              </a:defRPr>
            </a:lvl3pPr>
            <a:lvl4pPr marL="1600200" indent="-228600">
              <a:buClrTx/>
              <a:buSzPct val="80000"/>
              <a:buFont typeface="Courier New"/>
              <a:buChar char="o"/>
              <a:defRPr sz="1200">
                <a:solidFill>
                  <a:srgbClr val="454645"/>
                </a:solidFill>
                <a:latin typeface="+mj-lt"/>
              </a:defRPr>
            </a:lvl4pPr>
            <a:lvl5pPr marL="2057400" indent="-228600">
              <a:buSzPct val="60000"/>
              <a:buFont typeface="Wingdings" charset="2"/>
              <a:buChar char=""/>
              <a:defRPr sz="12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ext Placeholder 2"/>
          <p:cNvSpPr>
            <a:spLocks noGrp="1"/>
          </p:cNvSpPr>
          <p:nvPr>
            <p:ph type="body" idx="18"/>
          </p:nvPr>
        </p:nvSpPr>
        <p:spPr>
          <a:xfrm>
            <a:off x="6119952" y="974089"/>
            <a:ext cx="2871648" cy="459855"/>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ctr">
              <a:buNone/>
              <a:defRPr sz="1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18" name="Content Placeholder 2"/>
          <p:cNvSpPr>
            <a:spLocks noGrp="1"/>
          </p:cNvSpPr>
          <p:nvPr>
            <p:ph idx="19"/>
          </p:nvPr>
        </p:nvSpPr>
        <p:spPr>
          <a:xfrm>
            <a:off x="6119951" y="1517073"/>
            <a:ext cx="2858655" cy="2098963"/>
          </a:xfrm>
          <a:prstGeom prst="rect">
            <a:avLst/>
          </a:prstGeom>
        </p:spPr>
        <p:txBody>
          <a:bodyPr/>
          <a:lstStyle>
            <a:lvl1pPr>
              <a:defRPr sz="1600">
                <a:solidFill>
                  <a:srgbClr val="454645"/>
                </a:solidFill>
                <a:latin typeface="+mj-lt"/>
              </a:defRPr>
            </a:lvl1pPr>
            <a:lvl2pPr>
              <a:defRPr sz="1400">
                <a:solidFill>
                  <a:srgbClr val="454645"/>
                </a:solidFill>
                <a:latin typeface="+mj-lt"/>
              </a:defRPr>
            </a:lvl2pPr>
            <a:lvl3pPr marL="1143000" indent="-228600">
              <a:buClr>
                <a:schemeClr val="tx2"/>
              </a:buClr>
              <a:buSzPct val="80000"/>
              <a:buFont typeface="Wingdings" charset="2"/>
              <a:buChar char="§"/>
              <a:defRPr sz="1200">
                <a:solidFill>
                  <a:srgbClr val="454645"/>
                </a:solidFill>
                <a:latin typeface="+mj-lt"/>
              </a:defRPr>
            </a:lvl3pPr>
            <a:lvl4pPr marL="1600200" indent="-228600">
              <a:buClrTx/>
              <a:buSzPct val="80000"/>
              <a:buFont typeface="Courier New"/>
              <a:buChar char="o"/>
              <a:defRPr sz="1200">
                <a:solidFill>
                  <a:srgbClr val="454645"/>
                </a:solidFill>
                <a:latin typeface="+mj-lt"/>
              </a:defRPr>
            </a:lvl4pPr>
            <a:lvl5pPr marL="2057400" indent="-228600">
              <a:buSzPct val="60000"/>
              <a:buFont typeface="Wingdings" charset="2"/>
              <a:buChar char=""/>
              <a:defRPr sz="12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Text Placeholder 2"/>
          <p:cNvSpPr>
            <a:spLocks noGrp="1"/>
          </p:cNvSpPr>
          <p:nvPr>
            <p:ph type="body" idx="20"/>
          </p:nvPr>
        </p:nvSpPr>
        <p:spPr>
          <a:xfrm>
            <a:off x="152400" y="3758853"/>
            <a:ext cx="2871648" cy="459855"/>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ctr">
              <a:buNone/>
              <a:defRPr sz="1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23" name="Content Placeholder 2"/>
          <p:cNvSpPr>
            <a:spLocks noGrp="1"/>
          </p:cNvSpPr>
          <p:nvPr>
            <p:ph idx="21"/>
          </p:nvPr>
        </p:nvSpPr>
        <p:spPr>
          <a:xfrm>
            <a:off x="152399" y="4301837"/>
            <a:ext cx="2858655" cy="2098963"/>
          </a:xfrm>
          <a:prstGeom prst="rect">
            <a:avLst/>
          </a:prstGeom>
        </p:spPr>
        <p:txBody>
          <a:bodyPr/>
          <a:lstStyle>
            <a:lvl1pPr>
              <a:defRPr sz="1600">
                <a:solidFill>
                  <a:srgbClr val="454645"/>
                </a:solidFill>
                <a:latin typeface="+mj-lt"/>
              </a:defRPr>
            </a:lvl1pPr>
            <a:lvl2pPr>
              <a:defRPr sz="1400">
                <a:solidFill>
                  <a:srgbClr val="454645"/>
                </a:solidFill>
                <a:latin typeface="+mj-lt"/>
              </a:defRPr>
            </a:lvl2pPr>
            <a:lvl3pPr marL="1143000" indent="-228600">
              <a:buClr>
                <a:schemeClr val="tx2"/>
              </a:buClr>
              <a:buSzPct val="80000"/>
              <a:buFont typeface="Wingdings" charset="2"/>
              <a:buChar char="§"/>
              <a:defRPr sz="1200">
                <a:solidFill>
                  <a:srgbClr val="454645"/>
                </a:solidFill>
                <a:latin typeface="+mj-lt"/>
              </a:defRPr>
            </a:lvl3pPr>
            <a:lvl4pPr marL="1600200" indent="-228600">
              <a:buClrTx/>
              <a:buSzPct val="80000"/>
              <a:buFont typeface="Courier New"/>
              <a:buChar char="o"/>
              <a:defRPr sz="1200">
                <a:solidFill>
                  <a:srgbClr val="454645"/>
                </a:solidFill>
                <a:latin typeface="+mj-lt"/>
              </a:defRPr>
            </a:lvl4pPr>
            <a:lvl5pPr marL="2057400" indent="-228600">
              <a:buSzPct val="60000"/>
              <a:buFont typeface="Wingdings" charset="2"/>
              <a:buChar char=""/>
              <a:defRPr sz="1200">
                <a:solidFill>
                  <a:srgbClr val="454645"/>
                </a:solidFill>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4" name="Text Placeholder 2"/>
          <p:cNvSpPr>
            <a:spLocks noGrp="1"/>
          </p:cNvSpPr>
          <p:nvPr>
            <p:ph type="body" idx="22"/>
          </p:nvPr>
        </p:nvSpPr>
        <p:spPr>
          <a:xfrm>
            <a:off x="3148152" y="3758853"/>
            <a:ext cx="2871648" cy="459855"/>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ctr">
              <a:buNone/>
              <a:defRPr sz="1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25" name="Content Placeholder 2"/>
          <p:cNvSpPr>
            <a:spLocks noGrp="1"/>
          </p:cNvSpPr>
          <p:nvPr>
            <p:ph idx="23"/>
          </p:nvPr>
        </p:nvSpPr>
        <p:spPr>
          <a:xfrm>
            <a:off x="3148151" y="4301837"/>
            <a:ext cx="2858655" cy="2098963"/>
          </a:xfrm>
          <a:prstGeom prst="rect">
            <a:avLst/>
          </a:prstGeom>
        </p:spPr>
        <p:txBody>
          <a:bodyPr/>
          <a:lstStyle>
            <a:lvl1pPr>
              <a:defRPr sz="1600">
                <a:solidFill>
                  <a:srgbClr val="454645"/>
                </a:solidFill>
                <a:latin typeface="+mj-lt"/>
              </a:defRPr>
            </a:lvl1pPr>
            <a:lvl2pPr>
              <a:defRPr sz="1400">
                <a:solidFill>
                  <a:srgbClr val="454645"/>
                </a:solidFill>
                <a:latin typeface="+mj-lt"/>
              </a:defRPr>
            </a:lvl2pPr>
            <a:lvl3pPr marL="1143000" indent="-228600">
              <a:buClr>
                <a:schemeClr val="tx2"/>
              </a:buClr>
              <a:buSzPct val="80000"/>
              <a:buFont typeface="Wingdings" charset="2"/>
              <a:buChar char="§"/>
              <a:defRPr sz="1200">
                <a:solidFill>
                  <a:srgbClr val="454645"/>
                </a:solidFill>
                <a:latin typeface="+mj-lt"/>
              </a:defRPr>
            </a:lvl3pPr>
            <a:lvl4pPr marL="1600200" indent="-228600">
              <a:buClrTx/>
              <a:buSzPct val="80000"/>
              <a:buFont typeface="Courier New"/>
              <a:buChar char="o"/>
              <a:defRPr sz="1200">
                <a:solidFill>
                  <a:srgbClr val="454645"/>
                </a:solidFill>
                <a:latin typeface="+mj-lt"/>
              </a:defRPr>
            </a:lvl4pPr>
            <a:lvl5pPr marL="2057400" indent="-228600">
              <a:buSzPct val="60000"/>
              <a:buFont typeface="Wingdings" charset="2"/>
              <a:buChar char=""/>
              <a:defRPr sz="12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6" name="Text Placeholder 2"/>
          <p:cNvSpPr>
            <a:spLocks noGrp="1"/>
          </p:cNvSpPr>
          <p:nvPr>
            <p:ph type="body" idx="24"/>
          </p:nvPr>
        </p:nvSpPr>
        <p:spPr>
          <a:xfrm>
            <a:off x="6119952" y="3758853"/>
            <a:ext cx="2871648" cy="459855"/>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ctr">
              <a:buNone/>
              <a:defRPr sz="1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27" name="Content Placeholder 2"/>
          <p:cNvSpPr>
            <a:spLocks noGrp="1"/>
          </p:cNvSpPr>
          <p:nvPr>
            <p:ph idx="25"/>
          </p:nvPr>
        </p:nvSpPr>
        <p:spPr>
          <a:xfrm>
            <a:off x="6119951" y="4301837"/>
            <a:ext cx="2858655" cy="2098963"/>
          </a:xfrm>
          <a:prstGeom prst="rect">
            <a:avLst/>
          </a:prstGeom>
        </p:spPr>
        <p:txBody>
          <a:bodyPr/>
          <a:lstStyle>
            <a:lvl1pPr>
              <a:defRPr sz="1600">
                <a:solidFill>
                  <a:srgbClr val="454645"/>
                </a:solidFill>
                <a:latin typeface="+mj-lt"/>
              </a:defRPr>
            </a:lvl1pPr>
            <a:lvl2pPr>
              <a:defRPr sz="1400">
                <a:solidFill>
                  <a:srgbClr val="454645"/>
                </a:solidFill>
                <a:latin typeface="+mj-lt"/>
              </a:defRPr>
            </a:lvl2pPr>
            <a:lvl3pPr marL="1143000" indent="-228600">
              <a:buClr>
                <a:schemeClr val="tx2"/>
              </a:buClr>
              <a:buSzPct val="80000"/>
              <a:buFont typeface="Wingdings" charset="2"/>
              <a:buChar char="§"/>
              <a:defRPr sz="1200">
                <a:solidFill>
                  <a:srgbClr val="454645"/>
                </a:solidFill>
                <a:latin typeface="+mj-lt"/>
              </a:defRPr>
            </a:lvl3pPr>
            <a:lvl4pPr marL="1600200" indent="-228600">
              <a:buClrTx/>
              <a:buSzPct val="80000"/>
              <a:buFont typeface="Courier New"/>
              <a:buChar char="o"/>
              <a:defRPr sz="1200">
                <a:solidFill>
                  <a:srgbClr val="454645"/>
                </a:solidFill>
                <a:latin typeface="+mj-lt"/>
              </a:defRPr>
            </a:lvl4pPr>
            <a:lvl5pPr marL="2057400" indent="-228600">
              <a:buSzPct val="60000"/>
              <a:buFont typeface="Wingdings" charset="2"/>
              <a:buChar char=""/>
              <a:defRPr sz="12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Rectangle 2"/>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sp>
        <p:nvSpPr>
          <p:cNvPr id="4" name="TextBox 3"/>
          <p:cNvSpPr txBox="1">
            <a:spLocks noChangeArrowheads="1"/>
          </p:cNvSpPr>
          <p:nvPr/>
        </p:nvSpPr>
        <p:spPr bwMode="auto">
          <a:xfrm>
            <a:off x="4846638" y="6008688"/>
            <a:ext cx="184150" cy="369887"/>
          </a:xfrm>
          <a:prstGeom prst="rect">
            <a:avLst/>
          </a:prstGeom>
          <a:noFill/>
          <a:ln>
            <a:noFill/>
          </a:ln>
          <a:extLst>
            <a:ext uri="{909E8E84-426E-40dd-AFC4-6F175D3DCCD1}"/>
            <a:ext uri="{91240B29-F687-4f45-9708-019B960494DF}"/>
          </a:extLst>
        </p:spPr>
        <p:txBody>
          <a:bodyPr wrap="none">
            <a:spAutoFit/>
          </a:bodyPr>
          <a:lstStyle>
            <a:lvl1pPr>
              <a:defRPr>
                <a:solidFill>
                  <a:schemeClr val="tx1"/>
                </a:solidFill>
                <a:latin typeface="Arial Narrow" charset="0"/>
                <a:ea typeface="ＭＳ Ｐゴシック" charset="0"/>
                <a:cs typeface="ＭＳ Ｐゴシック" charset="0"/>
              </a:defRPr>
            </a:lvl1pPr>
            <a:lvl2pPr marL="742950" indent="-285750">
              <a:defRPr>
                <a:solidFill>
                  <a:schemeClr val="tx1"/>
                </a:solidFill>
                <a:latin typeface="Arial Narrow" charset="0"/>
                <a:ea typeface="ＭＳ Ｐゴシック" charset="0"/>
              </a:defRPr>
            </a:lvl2pPr>
            <a:lvl3pPr marL="1143000" indent="-228600">
              <a:defRPr>
                <a:solidFill>
                  <a:schemeClr val="tx1"/>
                </a:solidFill>
                <a:latin typeface="Arial Narrow" charset="0"/>
                <a:ea typeface="ＭＳ Ｐゴシック" charset="0"/>
              </a:defRPr>
            </a:lvl3pPr>
            <a:lvl4pPr marL="1600200" indent="-228600">
              <a:defRPr>
                <a:solidFill>
                  <a:schemeClr val="tx1"/>
                </a:solidFill>
                <a:latin typeface="Arial Narrow" charset="0"/>
                <a:ea typeface="ＭＳ Ｐゴシック" charset="0"/>
              </a:defRPr>
            </a:lvl4pPr>
            <a:lvl5pPr marL="2057400" indent="-228600">
              <a:defRPr>
                <a:solidFill>
                  <a:schemeClr val="tx1"/>
                </a:solidFill>
                <a:latin typeface="Arial Narrow" charset="0"/>
                <a:ea typeface="ＭＳ Ｐゴシック" charset="0"/>
              </a:defRPr>
            </a:lvl5pPr>
            <a:lvl6pPr marL="2514600" indent="-228600" fontAlgn="base">
              <a:spcBef>
                <a:spcPct val="0"/>
              </a:spcBef>
              <a:spcAft>
                <a:spcPct val="0"/>
              </a:spcAft>
              <a:defRPr>
                <a:solidFill>
                  <a:schemeClr val="tx1"/>
                </a:solidFill>
                <a:latin typeface="Arial Narrow" charset="0"/>
                <a:ea typeface="ＭＳ Ｐゴシック" charset="0"/>
              </a:defRPr>
            </a:lvl6pPr>
            <a:lvl7pPr marL="2971800" indent="-228600" fontAlgn="base">
              <a:spcBef>
                <a:spcPct val="0"/>
              </a:spcBef>
              <a:spcAft>
                <a:spcPct val="0"/>
              </a:spcAft>
              <a:defRPr>
                <a:solidFill>
                  <a:schemeClr val="tx1"/>
                </a:solidFill>
                <a:latin typeface="Arial Narrow" charset="0"/>
                <a:ea typeface="ＭＳ Ｐゴシック" charset="0"/>
              </a:defRPr>
            </a:lvl7pPr>
            <a:lvl8pPr marL="3429000" indent="-228600" fontAlgn="base">
              <a:spcBef>
                <a:spcPct val="0"/>
              </a:spcBef>
              <a:spcAft>
                <a:spcPct val="0"/>
              </a:spcAft>
              <a:defRPr>
                <a:solidFill>
                  <a:schemeClr val="tx1"/>
                </a:solidFill>
                <a:latin typeface="Arial Narrow" charset="0"/>
                <a:ea typeface="ＭＳ Ｐゴシック" charset="0"/>
              </a:defRPr>
            </a:lvl8pPr>
            <a:lvl9pPr marL="3886200" indent="-228600" fontAlgn="base">
              <a:spcBef>
                <a:spcPct val="0"/>
              </a:spcBef>
              <a:spcAft>
                <a:spcPct val="0"/>
              </a:spcAft>
              <a:defRPr>
                <a:solidFill>
                  <a:schemeClr val="tx1"/>
                </a:solidFill>
                <a:latin typeface="Arial Narrow" charset="0"/>
                <a:ea typeface="ＭＳ Ｐゴシック" charset="0"/>
              </a:defRPr>
            </a:lvl9pPr>
          </a:lstStyle>
          <a:p>
            <a:pPr defTabSz="457200" fontAlgn="base">
              <a:spcBef>
                <a:spcPct val="0"/>
              </a:spcBef>
              <a:spcAft>
                <a:spcPct val="0"/>
              </a:spcAft>
              <a:defRPr/>
            </a:pPr>
            <a:endParaRPr lang="en-US" dirty="0" smtClean="0">
              <a:solidFill>
                <a:srgbClr val="141313"/>
              </a:solidFill>
            </a:endParaRPr>
          </a:p>
        </p:txBody>
      </p:sp>
      <p:cxnSp>
        <p:nvCxnSpPr>
          <p:cNvPr id="5" name="Straight Connector 3"/>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6" name="Straight Connector 4"/>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sp>
        <p:nvSpPr>
          <p:cNvPr id="7" name="Rectangle 7"/>
          <p:cNvSpPr>
            <a:spLocks noChangeArrowheads="1"/>
          </p:cNvSpPr>
          <p:nvPr/>
        </p:nvSpPr>
        <p:spPr bwMode="auto">
          <a:xfrm>
            <a:off x="469900" y="908050"/>
            <a:ext cx="8216900" cy="4708525"/>
          </a:xfrm>
          <a:prstGeom prst="rect">
            <a:avLst/>
          </a:prstGeom>
          <a:noFill/>
          <a:ln>
            <a:noFill/>
          </a:ln>
          <a:extLst>
            <a:ext uri="{909E8E84-426E-40dd-AFC4-6F175D3DCCD1}"/>
            <a:ext uri="{91240B29-F687-4f45-9708-019B960494DF}"/>
          </a:extLst>
        </p:spPr>
        <p:txBody>
          <a:bodyPr>
            <a:spAutoFit/>
          </a:bodyPr>
          <a:lstStyle/>
          <a:p>
            <a:pPr algn="just" defTabSz="457200" fontAlgn="base">
              <a:spcBef>
                <a:spcPct val="0"/>
              </a:spcBef>
              <a:spcAft>
                <a:spcPct val="0"/>
              </a:spcAft>
              <a:defRPr/>
            </a:pPr>
            <a:r>
              <a:rPr lang="en-US" sz="1200" dirty="0">
                <a:solidFill>
                  <a:srgbClr val="095C99"/>
                </a:solidFill>
                <a:ea typeface="ＭＳ Ｐゴシック" charset="0"/>
                <a:cs typeface="Arial" charset="0"/>
              </a:rPr>
              <a:t>This material is protected by United States copyright law and applicable international treaties including, but not limited to, the Berne Convention and the Universal Copyright Convention.  Except as indicated, the entire content of this publication, including images, text, data, and look and feel attributes, is copyrighted by PFC Energy.  PFC Energy strictly prohibits the copying, display, publication, distribution, or modification of any PFC Energy materials without the prior written consent of PFC Energy.  </a:t>
            </a:r>
          </a:p>
          <a:p>
            <a:pPr algn="just" defTabSz="457200" fontAlgn="base">
              <a:spcBef>
                <a:spcPct val="0"/>
              </a:spcBef>
              <a:spcAft>
                <a:spcPct val="0"/>
              </a:spcAft>
              <a:defRPr/>
            </a:pPr>
            <a:endParaRPr lang="en-US" sz="1200" dirty="0">
              <a:solidFill>
                <a:srgbClr val="095C99"/>
              </a:solidFill>
              <a:ea typeface="ＭＳ Ｐゴシック" charset="0"/>
              <a:cs typeface="Arial" charset="0"/>
            </a:endParaRPr>
          </a:p>
          <a:p>
            <a:pPr algn="just" defTabSz="457200" fontAlgn="base">
              <a:spcBef>
                <a:spcPct val="0"/>
              </a:spcBef>
              <a:spcAft>
                <a:spcPct val="0"/>
              </a:spcAft>
              <a:defRPr/>
            </a:pPr>
            <a:r>
              <a:rPr lang="en-US" sz="1200" dirty="0">
                <a:solidFill>
                  <a:srgbClr val="095C99"/>
                </a:solidFill>
                <a:ea typeface="ＭＳ Ｐゴシック" charset="0"/>
                <a:cs typeface="Arial" charset="0"/>
              </a:rPr>
              <a:t>These materials are provided for the exclusive use of PFC Energy clients (and/or registered users), and may not under any circumstances be transmitted to third parties without PFC Energy approval.  </a:t>
            </a:r>
          </a:p>
          <a:p>
            <a:pPr algn="just" defTabSz="457200" fontAlgn="base">
              <a:spcBef>
                <a:spcPct val="0"/>
              </a:spcBef>
              <a:spcAft>
                <a:spcPct val="0"/>
              </a:spcAft>
              <a:defRPr/>
            </a:pPr>
            <a:endParaRPr lang="en-US" sz="1200" dirty="0">
              <a:solidFill>
                <a:srgbClr val="095C99"/>
              </a:solidFill>
              <a:ea typeface="ＭＳ Ｐゴシック" charset="0"/>
              <a:cs typeface="Arial" charset="0"/>
            </a:endParaRPr>
          </a:p>
          <a:p>
            <a:pPr algn="just" defTabSz="457200" fontAlgn="base">
              <a:spcBef>
                <a:spcPct val="0"/>
              </a:spcBef>
              <a:spcAft>
                <a:spcPct val="0"/>
              </a:spcAft>
              <a:defRPr/>
            </a:pPr>
            <a:r>
              <a:rPr lang="en-US" sz="1200" dirty="0">
                <a:solidFill>
                  <a:srgbClr val="095C99"/>
                </a:solidFill>
                <a:ea typeface="ＭＳ Ｐゴシック" charset="0"/>
                <a:cs typeface="Arial" charset="0"/>
              </a:rPr>
              <a:t>PFC Energy has prepared the materials utilizing reasonable care and skill in applying methods of analysis consistent with normal industry practice, based on information available at the time such materials were created.  To the extent these materials contain forecasts or forward looking statements, such statements are inherently uncertain because of events or combinations of events that cannot reasonably be foreseen, including the actions of governments, individuals, third parties and market competitors.   ACCORDINGLY, THESE MATERIALS AND THE INFORMATION CONTAINED THEREIN ARE PROVIDED “AS IS” WITHOUT WARRANTY OF ANY KIND, EITHER EXPRESS OR IMPLIED, INCLUDING BUT NOT LIMITED TO THE IMPLIED WARRANTIES OF MERCHANTABILITY, ACCURACY, OR FITNESS FOR A PARTICULAR PURPOSE.  Conclusions presented herein are intended for information purposes only and are not intended to represent recommendations on financial transactions such as the purchase or sale of shares in the companies profiled in this report.  </a:t>
            </a:r>
          </a:p>
          <a:p>
            <a:pPr algn="just" defTabSz="457200" fontAlgn="base">
              <a:spcBef>
                <a:spcPct val="0"/>
              </a:spcBef>
              <a:spcAft>
                <a:spcPct val="0"/>
              </a:spcAft>
              <a:defRPr/>
            </a:pPr>
            <a:endParaRPr lang="en-US" sz="1200" dirty="0">
              <a:solidFill>
                <a:srgbClr val="095C99"/>
              </a:solidFill>
              <a:ea typeface="ＭＳ Ｐゴシック" charset="0"/>
              <a:cs typeface="Arial" charset="0"/>
            </a:endParaRPr>
          </a:p>
          <a:p>
            <a:pPr algn="just" defTabSz="457200" fontAlgn="base">
              <a:spcBef>
                <a:spcPct val="0"/>
              </a:spcBef>
              <a:spcAft>
                <a:spcPct val="0"/>
              </a:spcAft>
              <a:defRPr/>
            </a:pPr>
            <a:r>
              <a:rPr lang="en-US" sz="1200" dirty="0">
                <a:solidFill>
                  <a:srgbClr val="095C99"/>
                </a:solidFill>
                <a:ea typeface="ＭＳ Ｐゴシック" charset="0"/>
                <a:cs typeface="Arial" charset="0"/>
              </a:rPr>
              <a:t>PFC Energy has adjusted data where necessary in order to render it comparable among companies and countries, and used estimates where data may be unavailable and or where company or national source reporting methodology does not fit PFC Energy methodology. This has been done in order to render data comparable across all companies and all countries.</a:t>
            </a:r>
          </a:p>
          <a:p>
            <a:pPr algn="just" defTabSz="457200" fontAlgn="base">
              <a:spcBef>
                <a:spcPct val="0"/>
              </a:spcBef>
              <a:spcAft>
                <a:spcPct val="0"/>
              </a:spcAft>
              <a:defRPr/>
            </a:pPr>
            <a:endParaRPr lang="en-US" sz="1200" dirty="0">
              <a:solidFill>
                <a:srgbClr val="095C99"/>
              </a:solidFill>
              <a:ea typeface="ＭＳ Ｐゴシック" charset="0"/>
              <a:cs typeface="Arial" charset="0"/>
            </a:endParaRPr>
          </a:p>
          <a:p>
            <a:pPr algn="just" defTabSz="457200" fontAlgn="base">
              <a:spcBef>
                <a:spcPct val="0"/>
              </a:spcBef>
              <a:spcAft>
                <a:spcPct val="0"/>
              </a:spcAft>
              <a:defRPr/>
            </a:pPr>
            <a:r>
              <a:rPr lang="en-US" sz="1200" dirty="0">
                <a:solidFill>
                  <a:srgbClr val="095C99"/>
                </a:solidFill>
                <a:ea typeface="ＭＳ Ｐゴシック" charset="0"/>
                <a:cs typeface="Arial" charset="0"/>
              </a:rPr>
              <a:t>This report reflects information available to PFC Energy as of the date of publication.  Clients are invited to check our web site periodically for new updates. </a:t>
            </a:r>
          </a:p>
          <a:p>
            <a:pPr algn="just" defTabSz="457200" fontAlgn="base">
              <a:spcBef>
                <a:spcPct val="0"/>
              </a:spcBef>
              <a:spcAft>
                <a:spcPct val="0"/>
              </a:spcAft>
              <a:defRPr/>
            </a:pPr>
            <a:endParaRPr lang="en-US" sz="1200" dirty="0">
              <a:solidFill>
                <a:srgbClr val="095C99"/>
              </a:solidFill>
              <a:ea typeface="ＭＳ Ｐゴシック" charset="0"/>
              <a:cs typeface="Arial" charset="0"/>
            </a:endParaRPr>
          </a:p>
          <a:p>
            <a:pPr algn="just" defTabSz="457200" fontAlgn="base">
              <a:spcBef>
                <a:spcPct val="0"/>
              </a:spcBef>
              <a:spcAft>
                <a:spcPct val="0"/>
              </a:spcAft>
              <a:defRPr/>
            </a:pPr>
            <a:r>
              <a:rPr lang="en-US" sz="1200" dirty="0">
                <a:solidFill>
                  <a:srgbClr val="095C99"/>
                </a:solidFill>
                <a:ea typeface="ＭＳ Ｐゴシック" charset="0"/>
                <a:cs typeface="Arial" charset="0"/>
              </a:rPr>
              <a:t>© PFC Energy, Inc.  License restrictions apply.  Distribution to third parties requires prior written consent from PFC Energy.</a:t>
            </a:r>
          </a:p>
        </p:txBody>
      </p:sp>
      <p:pic>
        <p:nvPicPr>
          <p:cNvPr id="8" name="Picture 7"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5"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2" descr="QA Tagline Slide.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Rectangle 3"/>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5"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6"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7"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3" name="Content Placeholder 2"/>
          <p:cNvSpPr>
            <a:spLocks noGrp="1"/>
          </p:cNvSpPr>
          <p:nvPr>
            <p:ph idx="1"/>
          </p:nvPr>
        </p:nvSpPr>
        <p:spPr>
          <a:xfrm>
            <a:off x="457200" y="903288"/>
            <a:ext cx="8229600" cy="5422900"/>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Rectangle 4"/>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6"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7"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8"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3" name="Content Placeholder 2"/>
          <p:cNvSpPr>
            <a:spLocks noGrp="1"/>
          </p:cNvSpPr>
          <p:nvPr>
            <p:ph idx="1"/>
          </p:nvPr>
        </p:nvSpPr>
        <p:spPr>
          <a:xfrm>
            <a:off x="457200" y="903288"/>
            <a:ext cx="4024313" cy="5422900"/>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17" name="Content Placeholder 2"/>
          <p:cNvSpPr>
            <a:spLocks noGrp="1"/>
          </p:cNvSpPr>
          <p:nvPr>
            <p:ph idx="10"/>
          </p:nvPr>
        </p:nvSpPr>
        <p:spPr>
          <a:xfrm>
            <a:off x="4664075" y="923925"/>
            <a:ext cx="4024313" cy="5422900"/>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6" name="Rectangle 5"/>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7"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8"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10"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3" name="Content Placeholder 2"/>
          <p:cNvSpPr>
            <a:spLocks noGrp="1"/>
          </p:cNvSpPr>
          <p:nvPr>
            <p:ph idx="1"/>
          </p:nvPr>
        </p:nvSpPr>
        <p:spPr>
          <a:xfrm>
            <a:off x="457200" y="903288"/>
            <a:ext cx="4024313" cy="5422900"/>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17" name="Content Placeholder 2"/>
          <p:cNvSpPr>
            <a:spLocks noGrp="1"/>
          </p:cNvSpPr>
          <p:nvPr>
            <p:ph idx="10"/>
          </p:nvPr>
        </p:nvSpPr>
        <p:spPr>
          <a:xfrm>
            <a:off x="4664075" y="923925"/>
            <a:ext cx="4024313" cy="2679887"/>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2"/>
          <p:cNvSpPr>
            <a:spLocks noGrp="1"/>
          </p:cNvSpPr>
          <p:nvPr>
            <p:ph idx="11"/>
          </p:nvPr>
        </p:nvSpPr>
        <p:spPr>
          <a:xfrm>
            <a:off x="4664070" y="3649280"/>
            <a:ext cx="4024313" cy="2679887"/>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7" name="Rectangle 6"/>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8"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9"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10"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7" name="Content Placeholder 2"/>
          <p:cNvSpPr>
            <a:spLocks noGrp="1"/>
          </p:cNvSpPr>
          <p:nvPr>
            <p:ph idx="15"/>
          </p:nvPr>
        </p:nvSpPr>
        <p:spPr>
          <a:xfrm>
            <a:off x="451908" y="908050"/>
            <a:ext cx="4024313" cy="4887913"/>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22" name="Content Placeholder 2"/>
          <p:cNvSpPr>
            <a:spLocks noGrp="1"/>
          </p:cNvSpPr>
          <p:nvPr>
            <p:ph idx="16"/>
          </p:nvPr>
        </p:nvSpPr>
        <p:spPr>
          <a:xfrm>
            <a:off x="4664075" y="908050"/>
            <a:ext cx="4024313" cy="4887913"/>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2"/>
          <p:cNvSpPr>
            <a:spLocks noGrp="1"/>
          </p:cNvSpPr>
          <p:nvPr>
            <p:ph type="body" idx="1"/>
          </p:nvPr>
        </p:nvSpPr>
        <p:spPr>
          <a:xfrm>
            <a:off x="451908" y="5860861"/>
            <a:ext cx="4040188" cy="443831"/>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l">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8" name="Text Placeholder 2"/>
          <p:cNvSpPr>
            <a:spLocks noGrp="1"/>
          </p:cNvSpPr>
          <p:nvPr>
            <p:ph type="body" idx="14"/>
          </p:nvPr>
        </p:nvSpPr>
        <p:spPr>
          <a:xfrm>
            <a:off x="4664075" y="5860861"/>
            <a:ext cx="4040188" cy="443831"/>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l">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5" name="Rectangle 4"/>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6"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7"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8"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7" name="Content Placeholder 2"/>
          <p:cNvSpPr>
            <a:spLocks noGrp="1"/>
          </p:cNvSpPr>
          <p:nvPr>
            <p:ph idx="15"/>
          </p:nvPr>
        </p:nvSpPr>
        <p:spPr>
          <a:xfrm>
            <a:off x="451908" y="908050"/>
            <a:ext cx="8234892" cy="4887913"/>
          </a:xfrm>
          <a:prstGeom prst="rect">
            <a:avLst/>
          </a:prstGeom>
        </p:spPr>
        <p:txBody>
          <a:bodyPr/>
          <a:lstStyle>
            <a:lvl1pPr>
              <a:defRPr sz="2000">
                <a:solidFill>
                  <a:srgbClr val="454645"/>
                </a:solidFill>
                <a:latin typeface="+mj-lt"/>
              </a:defRPr>
            </a:lvl1pPr>
            <a:lvl2pPr>
              <a:defRPr sz="1800">
                <a:solidFill>
                  <a:srgbClr val="454645"/>
                </a:solidFill>
                <a:latin typeface="+mj-lt"/>
              </a:defRPr>
            </a:lvl2pPr>
            <a:lvl3pPr marL="1143000" indent="-228600">
              <a:buClr>
                <a:schemeClr val="tx2"/>
              </a:buClr>
              <a:buSzPct val="80000"/>
              <a:buFont typeface="Wingdings" charset="2"/>
              <a:buChar char="§"/>
              <a:defRPr sz="1600">
                <a:solidFill>
                  <a:srgbClr val="454645"/>
                </a:solidFill>
                <a:latin typeface="+mj-lt"/>
              </a:defRPr>
            </a:lvl3pPr>
            <a:lvl4pPr marL="1600200" indent="-228600">
              <a:buClrTx/>
              <a:buSzPct val="80000"/>
              <a:buFont typeface="Courier New"/>
              <a:buChar char="o"/>
              <a:defRPr sz="1600">
                <a:solidFill>
                  <a:srgbClr val="454645"/>
                </a:solidFill>
                <a:latin typeface="+mj-lt"/>
              </a:defRPr>
            </a:lvl4pPr>
            <a:lvl5pPr marL="2057400" indent="-228600">
              <a:buSzPct val="60000"/>
              <a:buFont typeface="Wingdings" charset="2"/>
              <a:buChar char=""/>
              <a:defRPr sz="1600">
                <a:solidFill>
                  <a:srgbClr val="454645"/>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12" name="Text Placeholder 2"/>
          <p:cNvSpPr>
            <a:spLocks noGrp="1"/>
          </p:cNvSpPr>
          <p:nvPr>
            <p:ph type="body" idx="1"/>
          </p:nvPr>
        </p:nvSpPr>
        <p:spPr>
          <a:xfrm>
            <a:off x="451907" y="5860861"/>
            <a:ext cx="8239655" cy="443831"/>
          </a:xfrm>
          <a:prstGeom prst="rect">
            <a:avLst/>
          </a:prstGeom>
          <a:solidFill>
            <a:schemeClr val="accent5"/>
          </a:solidFill>
          <a:ln w="3175" cmpd="sng">
            <a:solidFill>
              <a:schemeClr val="bg1"/>
            </a:solidFill>
          </a:ln>
          <a:effectLst>
            <a:outerShdw blurRad="50800" dist="38100" dir="5400000" algn="t" rotWithShape="0">
              <a:prstClr val="black">
                <a:alpha val="40000"/>
              </a:prstClr>
            </a:outerShdw>
          </a:effectLst>
        </p:spPr>
        <p:style>
          <a:lnRef idx="1">
            <a:schemeClr val="dk1"/>
          </a:lnRef>
          <a:fillRef idx="3">
            <a:schemeClr val="dk1"/>
          </a:fillRef>
          <a:effectRef idx="2">
            <a:schemeClr val="dk1"/>
          </a:effectRef>
          <a:fontRef idx="none"/>
        </p:style>
        <p:txBody>
          <a:bodyPr anchor="ctr">
            <a:noAutofit/>
          </a:bodyPr>
          <a:lstStyle>
            <a:lvl1pPr marL="0" indent="0" algn="l">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Rectangle 2"/>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4"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5"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6"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3"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8" name="Rectangle 7"/>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12"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14"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15"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3"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7" name="Content Placeholder 1"/>
          <p:cNvSpPr>
            <a:spLocks noGrp="1"/>
          </p:cNvSpPr>
          <p:nvPr>
            <p:ph idx="1"/>
          </p:nvPr>
        </p:nvSpPr>
        <p:spPr>
          <a:xfrm>
            <a:off x="457200" y="903288"/>
            <a:ext cx="4038600" cy="2754312"/>
          </a:xfrm>
          <a:prstGeom prst="rect">
            <a:avLst/>
          </a:prstGeom>
        </p:spPr>
        <p:txBody>
          <a:bodyPr/>
          <a:lstStyle>
            <a:lvl1pPr>
              <a:defRPr sz="2000"/>
            </a:lvl1pPr>
          </a:lstStyle>
          <a:p>
            <a:endParaRPr lang="en-US"/>
          </a:p>
        </p:txBody>
      </p:sp>
      <p:sp>
        <p:nvSpPr>
          <p:cNvPr id="9" name="Content Placeholder 3"/>
          <p:cNvSpPr>
            <a:spLocks noGrp="1"/>
          </p:cNvSpPr>
          <p:nvPr>
            <p:ph idx="10"/>
          </p:nvPr>
        </p:nvSpPr>
        <p:spPr>
          <a:xfrm>
            <a:off x="4648200" y="903288"/>
            <a:ext cx="4038600" cy="2754312"/>
          </a:xfrm>
          <a:prstGeom prst="rect">
            <a:avLst/>
          </a:prstGeom>
        </p:spPr>
        <p:txBody>
          <a:bodyPr/>
          <a:lstStyle>
            <a:lvl1pPr>
              <a:defRPr sz="2000"/>
            </a:lvl1pPr>
          </a:lstStyle>
          <a:p>
            <a:endParaRPr lang="en-US"/>
          </a:p>
        </p:txBody>
      </p:sp>
      <p:sp>
        <p:nvSpPr>
          <p:cNvPr id="10" name="Content Placeholder 4"/>
          <p:cNvSpPr>
            <a:spLocks noGrp="1"/>
          </p:cNvSpPr>
          <p:nvPr>
            <p:ph idx="11"/>
          </p:nvPr>
        </p:nvSpPr>
        <p:spPr>
          <a:xfrm>
            <a:off x="457200" y="3722688"/>
            <a:ext cx="4038600" cy="2754312"/>
          </a:xfrm>
          <a:prstGeom prst="rect">
            <a:avLst/>
          </a:prstGeom>
        </p:spPr>
        <p:txBody>
          <a:bodyPr/>
          <a:lstStyle>
            <a:lvl1pPr>
              <a:defRPr sz="2000"/>
            </a:lvl1pPr>
          </a:lstStyle>
          <a:p>
            <a:endParaRPr lang="en-US"/>
          </a:p>
        </p:txBody>
      </p:sp>
      <p:sp>
        <p:nvSpPr>
          <p:cNvPr id="11" name="Content Placeholder 5"/>
          <p:cNvSpPr>
            <a:spLocks noGrp="1"/>
          </p:cNvSpPr>
          <p:nvPr>
            <p:ph idx="12"/>
          </p:nvPr>
        </p:nvSpPr>
        <p:spPr>
          <a:xfrm>
            <a:off x="4648200" y="3733800"/>
            <a:ext cx="4038600" cy="2754313"/>
          </a:xfrm>
          <a:prstGeom prst="rect">
            <a:avLst/>
          </a:prstGeom>
        </p:spPr>
        <p:txBody>
          <a:bodyPr/>
          <a:lstStyle>
            <a:lvl1pPr>
              <a:defRPr sz="2000"/>
            </a:lvl1pPr>
          </a:lstStyle>
          <a:p>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sp>
        <p:nvSpPr>
          <p:cNvPr id="6" name="Rectangle 5"/>
          <p:cNvSpPr/>
          <p:nvPr/>
        </p:nvSpPr>
        <p:spPr>
          <a:xfrm>
            <a:off x="0" y="0"/>
            <a:ext cx="9144000" cy="733266"/>
          </a:xfrm>
          <a:prstGeom prst="rect">
            <a:avLst/>
          </a:prstGeom>
          <a:gradFill flip="none" rotWithShape="1">
            <a:gsLst>
              <a:gs pos="0">
                <a:schemeClr val="accent5"/>
              </a:gs>
              <a:gs pos="100000">
                <a:schemeClr val="accent3"/>
              </a:gs>
            </a:gsLst>
            <a:lin ang="5640000" scaled="0"/>
            <a:tileRect/>
          </a:gradFill>
          <a:ln>
            <a:noFill/>
          </a:ln>
          <a:effectLst>
            <a:outerShdw blurRad="50800" dist="38100" dir="5400000" algn="t" rotWithShape="0">
              <a:prstClr val="black">
                <a:alpha val="40000"/>
              </a:prstClr>
            </a:outerShdw>
          </a:effectLst>
          <a:scene3d>
            <a:camera prst="orthographicFront"/>
            <a:lightRig rig="threePt" dir="t"/>
          </a:scene3d>
          <a:sp3d>
            <a:extrusionClr>
              <a:schemeClr val="accent5"/>
            </a:extrusionClr>
          </a:sp3d>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dirty="0">
              <a:solidFill>
                <a:srgbClr val="095C99"/>
              </a:solidFill>
            </a:endParaRPr>
          </a:p>
        </p:txBody>
      </p:sp>
      <p:cxnSp>
        <p:nvCxnSpPr>
          <p:cNvPr id="8" name="Straight Connector 2"/>
          <p:cNvCxnSpPr>
            <a:cxnSpLocks noChangeShapeType="1"/>
          </p:cNvCxnSpPr>
          <p:nvPr/>
        </p:nvCxnSpPr>
        <p:spPr bwMode="auto">
          <a:xfrm>
            <a:off x="536575" y="785813"/>
            <a:ext cx="8607425" cy="0"/>
          </a:xfrm>
          <a:prstGeom prst="line">
            <a:avLst/>
          </a:prstGeom>
          <a:noFill/>
          <a:ln w="38100">
            <a:solidFill>
              <a:schemeClr val="accent2"/>
            </a:solidFill>
            <a:round/>
            <a:headEnd/>
            <a:tailEnd/>
          </a:ln>
          <a:effectLst>
            <a:outerShdw dist="23000" dir="5400000" rotWithShape="0">
              <a:srgbClr val="808080">
                <a:alpha val="34998"/>
              </a:srgbClr>
            </a:outerShdw>
          </a:effectLst>
          <a:extLst>
            <a:ext uri="{909E8E84-426E-40dd-AFC4-6F175D3DCCD1}"/>
          </a:extLst>
        </p:spPr>
      </p:cxnSp>
      <p:cxnSp>
        <p:nvCxnSpPr>
          <p:cNvPr id="9" name="Straight Connector 3"/>
          <p:cNvCxnSpPr>
            <a:cxnSpLocks noChangeShapeType="1"/>
          </p:cNvCxnSpPr>
          <p:nvPr/>
        </p:nvCxnSpPr>
        <p:spPr bwMode="auto">
          <a:xfrm flipH="1">
            <a:off x="0" y="785813"/>
            <a:ext cx="406400" cy="0"/>
          </a:xfrm>
          <a:prstGeom prst="line">
            <a:avLst/>
          </a:prstGeom>
          <a:noFill/>
          <a:ln w="38100">
            <a:solidFill>
              <a:schemeClr val="accent1"/>
            </a:solidFill>
            <a:round/>
            <a:headEnd/>
            <a:tailEnd/>
          </a:ln>
          <a:effectLst>
            <a:outerShdw dist="20000" dir="5400000" rotWithShape="0">
              <a:srgbClr val="808080">
                <a:alpha val="37999"/>
              </a:srgbClr>
            </a:outerShdw>
          </a:effectLst>
          <a:extLst>
            <a:ext uri="{909E8E84-426E-40dd-AFC4-6F175D3DCCD1}"/>
          </a:extLst>
        </p:spPr>
      </p:cxnSp>
      <p:pic>
        <p:nvPicPr>
          <p:cNvPr id="12" name="Picture 5" descr="PFC Energy_50.png"/>
          <p:cNvPicPr>
            <a:picLocks noChangeAspect="1"/>
          </p:cNvPicPr>
          <p:nvPr userDrawn="1"/>
        </p:nvPicPr>
        <p:blipFill>
          <a:blip r:embed="rId2" cstate="print"/>
          <a:srcRect/>
          <a:stretch>
            <a:fillRect/>
          </a:stretch>
        </p:blipFill>
        <p:spPr bwMode="auto">
          <a:xfrm>
            <a:off x="7388225" y="6488113"/>
            <a:ext cx="1316038" cy="254000"/>
          </a:xfrm>
          <a:prstGeom prst="rect">
            <a:avLst/>
          </a:prstGeom>
          <a:noFill/>
          <a:ln w="9525">
            <a:noFill/>
            <a:miter lim="800000"/>
            <a:headEnd/>
            <a:tailEnd/>
          </a:ln>
        </p:spPr>
      </p:pic>
      <p:sp>
        <p:nvSpPr>
          <p:cNvPr id="13" name="Title 1"/>
          <p:cNvSpPr>
            <a:spLocks noGrp="1"/>
          </p:cNvSpPr>
          <p:nvPr>
            <p:ph type="title"/>
          </p:nvPr>
        </p:nvSpPr>
        <p:spPr>
          <a:xfrm>
            <a:off x="457200" y="0"/>
            <a:ext cx="8229600" cy="733266"/>
          </a:xfrm>
          <a:prstGeom prst="rect">
            <a:avLst/>
          </a:prstGeom>
        </p:spPr>
        <p:txBody>
          <a:bodyPr anchor="ctr" anchorCtr="0">
            <a:normAutofit/>
          </a:bodyPr>
          <a:lstStyle>
            <a:lvl1pPr algn="l">
              <a:defRPr sz="2400">
                <a:solidFill>
                  <a:schemeClr val="bg1"/>
                </a:solidFill>
              </a:defRPr>
            </a:lvl1pPr>
          </a:lstStyle>
          <a:p>
            <a:r>
              <a:rPr lang="en-US" smtClean="0"/>
              <a:t>Click to edit Master title style</a:t>
            </a:r>
            <a:endParaRPr lang="en-US" dirty="0"/>
          </a:p>
        </p:txBody>
      </p:sp>
      <p:sp>
        <p:nvSpPr>
          <p:cNvPr id="7" name="Content Placeholder 1"/>
          <p:cNvSpPr>
            <a:spLocks noGrp="1"/>
          </p:cNvSpPr>
          <p:nvPr>
            <p:ph idx="1"/>
          </p:nvPr>
        </p:nvSpPr>
        <p:spPr>
          <a:xfrm>
            <a:off x="457200" y="903288"/>
            <a:ext cx="8229600" cy="2754312"/>
          </a:xfrm>
          <a:prstGeom prst="rect">
            <a:avLst/>
          </a:prstGeom>
        </p:spPr>
        <p:txBody>
          <a:bodyPr/>
          <a:lstStyle>
            <a:lvl1pPr>
              <a:defRPr sz="2000"/>
            </a:lvl1pPr>
          </a:lstStyle>
          <a:p>
            <a:endParaRPr lang="en-US" dirty="0"/>
          </a:p>
        </p:txBody>
      </p:sp>
      <p:sp>
        <p:nvSpPr>
          <p:cNvPr id="10" name="Content Placeholder 4"/>
          <p:cNvSpPr>
            <a:spLocks noGrp="1"/>
          </p:cNvSpPr>
          <p:nvPr>
            <p:ph idx="11"/>
          </p:nvPr>
        </p:nvSpPr>
        <p:spPr>
          <a:xfrm>
            <a:off x="457200" y="3722688"/>
            <a:ext cx="4038600" cy="2754312"/>
          </a:xfrm>
          <a:prstGeom prst="rect">
            <a:avLst/>
          </a:prstGeom>
        </p:spPr>
        <p:txBody>
          <a:bodyPr/>
          <a:lstStyle>
            <a:lvl1pPr>
              <a:defRPr sz="2000"/>
            </a:lvl1pPr>
          </a:lstStyle>
          <a:p>
            <a:endParaRPr lang="en-US" dirty="0"/>
          </a:p>
        </p:txBody>
      </p:sp>
      <p:sp>
        <p:nvSpPr>
          <p:cNvPr id="11" name="Content Placeholder 5"/>
          <p:cNvSpPr>
            <a:spLocks noGrp="1"/>
          </p:cNvSpPr>
          <p:nvPr>
            <p:ph idx="12"/>
          </p:nvPr>
        </p:nvSpPr>
        <p:spPr>
          <a:xfrm>
            <a:off x="4648200" y="3733800"/>
            <a:ext cx="4038600" cy="2754313"/>
          </a:xfrm>
          <a:prstGeom prst="rect">
            <a:avLst/>
          </a:prstGeom>
        </p:spPr>
        <p:txBody>
          <a:bodyPr/>
          <a:lstStyle>
            <a:lvl1pPr>
              <a:defRPr sz="2000"/>
            </a:lvl1pPr>
          </a:lstStyle>
          <a:p>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469900" y="6513513"/>
            <a:ext cx="6794500" cy="230832"/>
          </a:xfrm>
          <a:prstGeom prst="rect">
            <a:avLst/>
          </a:prstGeom>
          <a:noFill/>
          <a:ln>
            <a:noFill/>
          </a:ln>
          <a:extLst>
            <a:ext uri="{909E8E84-426E-40dd-AFC4-6F175D3DCCD1}"/>
            <a:ext uri="{91240B29-F687-4f45-9708-019B960494DF}"/>
          </a:extLst>
        </p:spPr>
        <p:txBody>
          <a:bodyPr lIns="0" rIns="0">
            <a:spAutoFit/>
          </a:bodyPr>
          <a:lstStyle>
            <a:lvl1pPr eaLnBrk="0" hangingPunct="0">
              <a:defRPr sz="2400">
                <a:solidFill>
                  <a:schemeClr val="tx1"/>
                </a:solidFill>
                <a:latin typeface="Arial Narrow" charset="0"/>
                <a:ea typeface="ＭＳ Ｐゴシック" charset="0"/>
                <a:cs typeface="MS PGothic" charset="0"/>
              </a:defRPr>
            </a:lvl1pPr>
            <a:lvl2pPr marL="742950" indent="-285750" eaLnBrk="0" hangingPunct="0">
              <a:defRPr sz="2400">
                <a:solidFill>
                  <a:schemeClr val="tx1"/>
                </a:solidFill>
                <a:latin typeface="Arial Narrow" charset="0"/>
                <a:ea typeface="MS PGothic" charset="0"/>
                <a:cs typeface="MS PGothic" charset="0"/>
              </a:defRPr>
            </a:lvl2pPr>
            <a:lvl3pPr marL="1143000" indent="-228600" eaLnBrk="0" hangingPunct="0">
              <a:defRPr sz="2400">
                <a:solidFill>
                  <a:schemeClr val="tx1"/>
                </a:solidFill>
                <a:latin typeface="Arial Narrow" charset="0"/>
                <a:ea typeface="MS PGothic" charset="0"/>
                <a:cs typeface="MS PGothic" charset="0"/>
              </a:defRPr>
            </a:lvl3pPr>
            <a:lvl4pPr marL="1600200" indent="-228600" eaLnBrk="0" hangingPunct="0">
              <a:defRPr sz="2400">
                <a:solidFill>
                  <a:schemeClr val="tx1"/>
                </a:solidFill>
                <a:latin typeface="Arial Narrow" charset="0"/>
                <a:ea typeface="MS PGothic" charset="0"/>
                <a:cs typeface="MS PGothic" charset="0"/>
              </a:defRPr>
            </a:lvl4pPr>
            <a:lvl5pPr marL="2057400" indent="-228600" eaLnBrk="0" hangingPunct="0">
              <a:defRPr sz="2400">
                <a:solidFill>
                  <a:schemeClr val="tx1"/>
                </a:solidFill>
                <a:latin typeface="Arial Narrow"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Narrow"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Narrow"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Narrow"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Narrow" charset="0"/>
                <a:ea typeface="MS PGothic" charset="0"/>
                <a:cs typeface="MS PGothic" charset="0"/>
              </a:defRPr>
            </a:lvl9pPr>
          </a:lstStyle>
          <a:p>
            <a:pPr defTabSz="457200" fontAlgn="base">
              <a:spcBef>
                <a:spcPct val="50000"/>
              </a:spcBef>
              <a:spcAft>
                <a:spcPct val="0"/>
              </a:spcAft>
              <a:defRPr/>
            </a:pPr>
            <a:r>
              <a:rPr lang="en-US" sz="900" dirty="0" smtClean="0">
                <a:solidFill>
                  <a:srgbClr val="777777"/>
                </a:solidFill>
                <a:latin typeface="Arial" charset="0"/>
                <a:cs typeface="Arial" charset="0"/>
              </a:rPr>
              <a:t>Alaska Upstream Discussion Slides  </a:t>
            </a:r>
            <a:r>
              <a:rPr lang="en-US" sz="900" dirty="0" smtClean="0">
                <a:solidFill>
                  <a:srgbClr val="777777"/>
                </a:solidFill>
                <a:latin typeface="Arial" charset="0"/>
                <a:cs typeface="Arial" charset="0"/>
              </a:rPr>
              <a:t>|  </a:t>
            </a:r>
            <a:r>
              <a:rPr lang="en-US" sz="900" dirty="0">
                <a:solidFill>
                  <a:srgbClr val="777777"/>
                </a:solidFill>
                <a:latin typeface="Arial" charset="0"/>
                <a:cs typeface="Arial" charset="0"/>
              </a:rPr>
              <a:t>© PFC Energy </a:t>
            </a:r>
            <a:r>
              <a:rPr lang="en-US" sz="900" dirty="0" smtClean="0">
                <a:solidFill>
                  <a:srgbClr val="777777"/>
                </a:solidFill>
                <a:latin typeface="Arial" charset="0"/>
                <a:cs typeface="Arial" charset="0"/>
              </a:rPr>
              <a:t>2012  </a:t>
            </a:r>
            <a:r>
              <a:rPr lang="en-US" sz="900" dirty="0" smtClean="0">
                <a:solidFill>
                  <a:srgbClr val="777777"/>
                </a:solidFill>
                <a:latin typeface="Arial" charset="0"/>
                <a:cs typeface="Arial" charset="0"/>
              </a:rPr>
              <a:t>|  Page </a:t>
            </a:r>
            <a:r>
              <a:rPr lang="en-US" sz="900" dirty="0" smtClean="0">
                <a:solidFill>
                  <a:srgbClr val="777777"/>
                </a:solidFill>
                <a:latin typeface="Arial" charset="0"/>
                <a:cs typeface="Arial" charset="0"/>
              </a:rPr>
              <a:t>44 </a:t>
            </a:r>
            <a:r>
              <a:rPr lang="en-US" sz="900" dirty="0" smtClean="0">
                <a:solidFill>
                  <a:srgbClr val="777777"/>
                </a:solidFill>
                <a:latin typeface="Arial" charset="0"/>
                <a:cs typeface="Arial" charset="0"/>
              </a:rPr>
              <a:t>|  </a:t>
            </a:r>
            <a:r>
              <a:rPr lang="en-US" sz="900" dirty="0" smtClean="0">
                <a:solidFill>
                  <a:srgbClr val="777777"/>
                </a:solidFill>
                <a:latin typeface="Arial" charset="0"/>
                <a:cs typeface="Arial" charset="0"/>
              </a:rPr>
              <a:t>April 25, 2012</a:t>
            </a:r>
            <a:endParaRPr lang="en-US" sz="900" dirty="0">
              <a:solidFill>
                <a:srgbClr val="777777"/>
              </a:solidFill>
              <a:latin typeface="Times New Roman"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p:hf sldNum="0" hdr="0" ftr="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ＭＳ Ｐゴシック"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ＭＳ Ｐゴシック"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ＭＳ Ｐゴシック"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ＭＳ Ｐゴシック" pitchFamily="34" charset="-128"/>
          <a:cs typeface="ＭＳ Ｐゴシック" charset="0"/>
        </a:defRPr>
      </a:lvl5pPr>
      <a:lvl6pPr marL="4572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033463"/>
          <a:ext cx="8229600" cy="4892040"/>
        </p:xfrm>
        <a:graphic>
          <a:graphicData uri="http://schemas.openxmlformats.org/drawingml/2006/table">
            <a:tbl>
              <a:tblPr firstRow="1" bandRow="1">
                <a:tableStyleId>{00A15C55-8517-42AA-B614-E9B94910E393}</a:tableStyleId>
              </a:tblPr>
              <a:tblGrid>
                <a:gridCol w="927463"/>
                <a:gridCol w="4349931"/>
                <a:gridCol w="2952206"/>
              </a:tblGrid>
              <a:tr h="0">
                <a:tc>
                  <a:txBody>
                    <a:bodyPr/>
                    <a:lstStyle/>
                    <a:p>
                      <a:r>
                        <a:rPr lang="en-US" sz="1200" dirty="0" smtClean="0">
                          <a:latin typeface="+mj-lt"/>
                        </a:rPr>
                        <a:t>Country</a:t>
                      </a:r>
                      <a:endParaRPr lang="en-US" sz="1200" dirty="0">
                        <a:latin typeface="+mj-lt"/>
                      </a:endParaRPr>
                    </a:p>
                  </a:txBody>
                  <a:tcPr anchor="ctr"/>
                </a:tc>
                <a:tc>
                  <a:txBody>
                    <a:bodyPr/>
                    <a:lstStyle/>
                    <a:p>
                      <a:r>
                        <a:rPr lang="en-US" sz="1200" dirty="0" smtClean="0">
                          <a:latin typeface="+mj-lt"/>
                        </a:rPr>
                        <a:t>Activity</a:t>
                      </a:r>
                      <a:endParaRPr lang="en-US" sz="1200" dirty="0">
                        <a:latin typeface="+mj-lt"/>
                      </a:endParaRPr>
                    </a:p>
                  </a:txBody>
                  <a:tcPr anchor="ctr"/>
                </a:tc>
                <a:tc>
                  <a:txBody>
                    <a:bodyPr/>
                    <a:lstStyle/>
                    <a:p>
                      <a:r>
                        <a:rPr lang="en-US" sz="1200" dirty="0" smtClean="0">
                          <a:latin typeface="+mj-lt"/>
                        </a:rPr>
                        <a:t>PFC Energy Assessment</a:t>
                      </a:r>
                      <a:endParaRPr lang="en-US" sz="1200" dirty="0">
                        <a:latin typeface="+mj-lt"/>
                      </a:endParaRPr>
                    </a:p>
                  </a:txBody>
                  <a:tcPr anchor="ctr"/>
                </a:tc>
              </a:tr>
              <a:tr h="4337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100" b="1" dirty="0" smtClean="0">
                          <a:solidFill>
                            <a:schemeClr val="tx1"/>
                          </a:solidFill>
                          <a:latin typeface="+mj-lt"/>
                        </a:rPr>
                        <a:t>USA</a:t>
                      </a:r>
                      <a:r>
                        <a:rPr lang="en-US" sz="1100" b="1" baseline="0" dirty="0" smtClean="0">
                          <a:solidFill>
                            <a:schemeClr val="tx1"/>
                          </a:solidFill>
                          <a:latin typeface="+mj-lt"/>
                        </a:rPr>
                        <a:t> Alaska</a:t>
                      </a:r>
                      <a:endParaRPr lang="en-US" sz="1100" dirty="0" smtClean="0">
                        <a:solidFill>
                          <a:schemeClr val="tx1"/>
                        </a:solidFill>
                        <a:latin typeface="+mj-lt"/>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u="none" strike="noStrike" cap="none" normalizeH="0" baseline="0" dirty="0" smtClean="0">
                          <a:ln>
                            <a:noFill/>
                          </a:ln>
                          <a:solidFill>
                            <a:schemeClr val="tx1"/>
                          </a:solidFill>
                          <a:effectLst/>
                          <a:latin typeface="+mj-lt"/>
                        </a:rPr>
                        <a:t>(Core)</a:t>
                      </a:r>
                      <a:endParaRPr kumimoji="0" lang="en-US" sz="1100" b="1" i="0" u="none" strike="noStrike" cap="none" normalizeH="0" baseline="0" dirty="0" smtClean="0">
                        <a:ln>
                          <a:noFill/>
                        </a:ln>
                        <a:solidFill>
                          <a:schemeClr val="tx1"/>
                        </a:solidFill>
                        <a:effectLst/>
                        <a:latin typeface="+mj-lt"/>
                      </a:endParaRPr>
                    </a:p>
                  </a:txBody>
                  <a:tcPr horzOverflow="overflow"/>
                </a:tc>
                <a:tc>
                  <a:txBody>
                    <a:bodyPr/>
                    <a:lstStyle/>
                    <a:p>
                      <a:pPr marL="115888" marR="0" lvl="0" indent="-115888" algn="just" defTabSz="914400" rtl="0" eaLnBrk="1" fontAlgn="base" latinLnBrk="0" hangingPunct="1">
                        <a:lnSpc>
                          <a:spcPct val="100000"/>
                        </a:lnSpc>
                        <a:spcBef>
                          <a:spcPct val="0"/>
                        </a:spcBef>
                        <a:spcAft>
                          <a:spcPct val="0"/>
                        </a:spcAft>
                        <a:buClrTx/>
                        <a:buSzTx/>
                        <a:buFont typeface="Arial" pitchFamily="34" charset="0"/>
                        <a:buChar char="•"/>
                        <a:tabLst/>
                        <a:defRPr/>
                      </a:pPr>
                      <a:r>
                        <a:rPr lang="en-US" sz="1100" b="0" i="0" dirty="0" smtClean="0">
                          <a:solidFill>
                            <a:schemeClr val="tx1"/>
                          </a:solidFill>
                          <a:latin typeface="+mj-lt"/>
                        </a:rPr>
                        <a:t>ConocoPhillips’ assets in Alaska are legacy assets acquired from Arco Alaska in 2000 and include the Greater Prudhoe Area, Greater Prudhoe Bay Area, Greater Kuparuk Area, Western North Slope, and Cook Inlet Area.  The company’s largest producing area in Alaska is the Greater Prudhoe Area, a collection of mature, long-life fields.  Production from the </a:t>
                      </a:r>
                      <a:r>
                        <a:rPr lang="en-US" sz="1100" b="0" i="0" dirty="0" smtClean="0">
                          <a:solidFill>
                            <a:schemeClr val="tx1"/>
                          </a:solidFill>
                          <a:latin typeface="+mj-lt"/>
                        </a:rPr>
                        <a:t>Alaska </a:t>
                      </a:r>
                      <a:r>
                        <a:rPr lang="en-US" sz="1100" b="0" i="0" dirty="0" smtClean="0">
                          <a:solidFill>
                            <a:schemeClr val="tx1"/>
                          </a:solidFill>
                          <a:latin typeface="+mj-lt"/>
                        </a:rPr>
                        <a:t>portfolio has been in </a:t>
                      </a:r>
                      <a:r>
                        <a:rPr lang="en-US" sz="1100" b="0" i="0" dirty="0" smtClean="0">
                          <a:solidFill>
                            <a:schemeClr val="tx1"/>
                          </a:solidFill>
                          <a:latin typeface="+mj-lt"/>
                        </a:rPr>
                        <a:t>slow decline</a:t>
                      </a:r>
                      <a:r>
                        <a:rPr lang="en-US" sz="1100" b="0" i="0" baseline="0" dirty="0" smtClean="0">
                          <a:solidFill>
                            <a:schemeClr val="tx1"/>
                          </a:solidFill>
                          <a:latin typeface="+mj-lt"/>
                        </a:rPr>
                        <a:t> </a:t>
                      </a:r>
                      <a:r>
                        <a:rPr lang="en-US" sz="1100" b="0" i="0" dirty="0" smtClean="0">
                          <a:solidFill>
                            <a:schemeClr val="tx1"/>
                          </a:solidFill>
                          <a:latin typeface="+mj-lt"/>
                        </a:rPr>
                        <a:t>since </a:t>
                      </a:r>
                      <a:r>
                        <a:rPr lang="en-US" sz="1100" b="0" i="0" dirty="0" smtClean="0">
                          <a:solidFill>
                            <a:schemeClr val="tx1"/>
                          </a:solidFill>
                          <a:latin typeface="+mj-lt"/>
                        </a:rPr>
                        <a:t>the late-1980s following a decade of growth made possible by commissioning of the ~2.1 </a:t>
                      </a:r>
                      <a:r>
                        <a:rPr lang="en-US" sz="1100" b="0" i="0" dirty="0" err="1" smtClean="0">
                          <a:solidFill>
                            <a:schemeClr val="tx1"/>
                          </a:solidFill>
                          <a:latin typeface="+mj-lt"/>
                        </a:rPr>
                        <a:t>mmbo</a:t>
                      </a:r>
                      <a:r>
                        <a:rPr lang="en-US" sz="1100" b="0" i="0" dirty="0" smtClean="0">
                          <a:solidFill>
                            <a:schemeClr val="tx1"/>
                          </a:solidFill>
                          <a:latin typeface="+mj-lt"/>
                        </a:rPr>
                        <a:t>/d </a:t>
                      </a:r>
                      <a:r>
                        <a:rPr lang="en-US" sz="1100" b="0" i="0" smtClean="0">
                          <a:solidFill>
                            <a:schemeClr val="tx1"/>
                          </a:solidFill>
                          <a:latin typeface="+mj-lt"/>
                        </a:rPr>
                        <a:t>capacity Trans Alaska Pipeline System (TAPS) </a:t>
                      </a:r>
                      <a:r>
                        <a:rPr lang="en-US" sz="1100" b="0" i="0" dirty="0" smtClean="0">
                          <a:solidFill>
                            <a:schemeClr val="tx1"/>
                          </a:solidFill>
                          <a:latin typeface="+mj-lt"/>
                        </a:rPr>
                        <a:t>in 1977.  </a:t>
                      </a:r>
                      <a:r>
                        <a:rPr lang="en-US" sz="1100" b="0" i="0" dirty="0" smtClean="0">
                          <a:solidFill>
                            <a:schemeClr val="tx1"/>
                          </a:solidFill>
                          <a:latin typeface="+mj-lt"/>
                        </a:rPr>
                        <a:t>In 2010, net production from Alaska averaged 230 mb/d of oil and 82 mmcf/d of gas, accounting for </a:t>
                      </a:r>
                      <a:r>
                        <a:rPr lang="en-US" sz="1100" b="0" i="0" dirty="0" smtClean="0">
                          <a:solidFill>
                            <a:schemeClr val="tx1"/>
                          </a:solidFill>
                          <a:latin typeface="+mj-lt"/>
                        </a:rPr>
                        <a:t>~36% </a:t>
                      </a:r>
                      <a:r>
                        <a:rPr lang="en-US" sz="1100" b="0" i="0" dirty="0" smtClean="0">
                          <a:solidFill>
                            <a:schemeClr val="tx1"/>
                          </a:solidFill>
                          <a:latin typeface="+mj-lt"/>
                        </a:rPr>
                        <a:t>of US production.</a:t>
                      </a:r>
                    </a:p>
                    <a:p>
                      <a:pPr marL="115888" marR="0" lvl="0" indent="-115888" algn="just" defTabSz="914400" rtl="0" eaLnBrk="1" fontAlgn="base" latinLnBrk="0" hangingPunct="1">
                        <a:lnSpc>
                          <a:spcPct val="100000"/>
                        </a:lnSpc>
                        <a:spcBef>
                          <a:spcPct val="0"/>
                        </a:spcBef>
                        <a:spcAft>
                          <a:spcPct val="0"/>
                        </a:spcAft>
                        <a:buClrTx/>
                        <a:buSzTx/>
                        <a:buFont typeface="Arial" pitchFamily="34" charset="0"/>
                        <a:buChar char="•"/>
                        <a:tabLst/>
                        <a:defRPr/>
                      </a:pPr>
                      <a:r>
                        <a:rPr kumimoji="0" lang="en-US" sz="1100" b="0" i="0" u="none" strike="noStrike" kern="1200" cap="none" spc="0" normalizeH="0" baseline="0" noProof="0" dirty="0" smtClean="0">
                          <a:ln>
                            <a:noFill/>
                          </a:ln>
                          <a:solidFill>
                            <a:schemeClr val="tx1"/>
                          </a:solidFill>
                          <a:effectLst/>
                          <a:uLnTx/>
                          <a:uFillTx/>
                          <a:latin typeface="Arial"/>
                          <a:ea typeface="+mn-ea"/>
                          <a:cs typeface="+mn-cs"/>
                        </a:rPr>
                        <a:t>ConocoPhillips and BP have been joint proponents of the </a:t>
                      </a:r>
                      <a:r>
                        <a:rPr kumimoji="0" lang="en-US" sz="1100" b="1" i="0" u="none" strike="noStrike" kern="1200" cap="none" spc="0" normalizeH="0" baseline="0" noProof="0" dirty="0" smtClean="0">
                          <a:ln>
                            <a:noFill/>
                          </a:ln>
                          <a:solidFill>
                            <a:schemeClr val="tx1"/>
                          </a:solidFill>
                          <a:effectLst/>
                          <a:uLnTx/>
                          <a:uFillTx/>
                          <a:latin typeface="Arial"/>
                          <a:ea typeface="+mn-ea"/>
                          <a:cs typeface="+mn-cs"/>
                        </a:rPr>
                        <a:t>Alaska Gas Pipeline </a:t>
                      </a:r>
                      <a:r>
                        <a:rPr kumimoji="0" lang="en-US" sz="1100" b="0" i="0" u="none" strike="noStrike" kern="1200" cap="none" spc="0" normalizeH="0" baseline="0" noProof="0" dirty="0" smtClean="0">
                          <a:ln>
                            <a:noFill/>
                          </a:ln>
                          <a:solidFill>
                            <a:schemeClr val="tx1"/>
                          </a:solidFill>
                          <a:effectLst/>
                          <a:uLnTx/>
                          <a:uFillTx/>
                          <a:latin typeface="Arial"/>
                          <a:ea typeface="+mn-ea"/>
                          <a:cs typeface="+mn-cs"/>
                        </a:rPr>
                        <a:t>(or </a:t>
                      </a:r>
                      <a:r>
                        <a:rPr kumimoji="0" lang="en-US" sz="1100" b="1" i="0" u="none" strike="noStrike" kern="1200" cap="none" spc="0" normalizeH="0" baseline="0" noProof="0" dirty="0" smtClean="0">
                          <a:ln>
                            <a:noFill/>
                          </a:ln>
                          <a:solidFill>
                            <a:schemeClr val="tx1"/>
                          </a:solidFill>
                          <a:effectLst/>
                          <a:uLnTx/>
                          <a:uFillTx/>
                          <a:latin typeface="Arial"/>
                          <a:ea typeface="+mn-ea"/>
                          <a:cs typeface="+mn-cs"/>
                        </a:rPr>
                        <a:t>Denali Pipeline</a:t>
                      </a:r>
                      <a:r>
                        <a:rPr kumimoji="0" lang="en-US" sz="1100" b="0" i="0" u="none" strike="noStrike" kern="1200" cap="none" spc="0" normalizeH="0" baseline="0" noProof="0" dirty="0" smtClean="0">
                          <a:ln>
                            <a:noFill/>
                          </a:ln>
                          <a:solidFill>
                            <a:schemeClr val="tx1"/>
                          </a:solidFill>
                          <a:effectLst/>
                          <a:uLnTx/>
                          <a:uFillTx/>
                          <a:latin typeface="Arial"/>
                          <a:ea typeface="+mn-ea"/>
                          <a:cs typeface="+mn-cs"/>
                        </a:rPr>
                        <a:t>), intended to accelerate commercialization of </a:t>
                      </a:r>
                      <a:r>
                        <a:rPr lang="en-US" sz="1100" kern="1200" dirty="0" smtClean="0">
                          <a:solidFill>
                            <a:schemeClr val="tx1"/>
                          </a:solidFill>
                          <a:latin typeface="+mj-lt"/>
                          <a:ea typeface="+mn-ea"/>
                          <a:cs typeface="+mn-cs"/>
                        </a:rPr>
                        <a:t>Prudhoe Bay gas through Western Canada and into US markets.  In 2010, the partners officially withdrew their support for the proposed project, in response to continued US gas price weakness and absence of buyer commitments.  This places substantial uncertainty around further commercialization of ConocoPhillips’ Alaska gas resources. </a:t>
                      </a:r>
                    </a:p>
                    <a:p>
                      <a:pPr marL="115888" marR="0" lvl="0" indent="-115888" algn="just" defTabSz="914400" rtl="0" eaLnBrk="1" fontAlgn="base" latinLnBrk="0" hangingPunct="1">
                        <a:lnSpc>
                          <a:spcPct val="100000"/>
                        </a:lnSpc>
                        <a:spcBef>
                          <a:spcPct val="0"/>
                        </a:spcBef>
                        <a:spcAft>
                          <a:spcPct val="0"/>
                        </a:spcAft>
                        <a:buClrTx/>
                        <a:buSzTx/>
                        <a:buFont typeface="Arial" pitchFamily="34" charset="0"/>
                        <a:buChar char="•"/>
                        <a:tabLst/>
                        <a:defRPr/>
                      </a:pPr>
                      <a:r>
                        <a:rPr lang="en-US" sz="1100" kern="1200" dirty="0" smtClean="0">
                          <a:solidFill>
                            <a:schemeClr val="tx1"/>
                          </a:solidFill>
                          <a:latin typeface="+mj-lt"/>
                          <a:ea typeface="+mn-ea"/>
                          <a:cs typeface="+mn-cs"/>
                        </a:rPr>
                        <a:t>Activity in the ConocoPhillips-operated Greater Kuparuk Area (GKA), has recently focused on development of viscous oil resources.  </a:t>
                      </a:r>
                      <a:r>
                        <a:rPr lang="en-US" sz="1100" dirty="0" smtClean="0">
                          <a:solidFill>
                            <a:schemeClr val="tx1"/>
                          </a:solidFill>
                          <a:latin typeface="+mj-lt"/>
                        </a:rPr>
                        <a:t>The GKA, located 40 miles west of Prudhoe Bay on the North Slope, includes the Kuparuk field and its satellites:  West Sak, Tarn, Tabasco, Meltwater, and Palm.  Heavy oil resources </a:t>
                      </a:r>
                      <a:r>
                        <a:rPr lang="en-US" sz="1100" b="1" dirty="0" smtClean="0">
                          <a:solidFill>
                            <a:schemeClr val="tx1"/>
                          </a:solidFill>
                          <a:latin typeface="+mj-lt"/>
                        </a:rPr>
                        <a:t>West Sak </a:t>
                      </a:r>
                      <a:r>
                        <a:rPr lang="en-US" sz="1100" dirty="0" smtClean="0">
                          <a:solidFill>
                            <a:schemeClr val="tx1"/>
                          </a:solidFill>
                          <a:latin typeface="+mj-lt"/>
                        </a:rPr>
                        <a:t>and </a:t>
                      </a:r>
                      <a:r>
                        <a:rPr lang="en-US" sz="1100" b="1" dirty="0" smtClean="0">
                          <a:solidFill>
                            <a:schemeClr val="tx1"/>
                          </a:solidFill>
                          <a:latin typeface="+mj-lt"/>
                        </a:rPr>
                        <a:t>Ugnu</a:t>
                      </a:r>
                      <a:r>
                        <a:rPr lang="en-US" sz="1100" dirty="0" smtClean="0">
                          <a:solidFill>
                            <a:schemeClr val="tx1"/>
                          </a:solidFill>
                          <a:latin typeface="+mj-lt"/>
                        </a:rPr>
                        <a:t> (52.2% w.i.,</a:t>
                      </a:r>
                      <a:r>
                        <a:rPr lang="en-US" sz="1100" baseline="0" dirty="0" smtClean="0">
                          <a:solidFill>
                            <a:schemeClr val="tx1"/>
                          </a:solidFill>
                          <a:latin typeface="+mj-lt"/>
                        </a:rPr>
                        <a:t> operated</a:t>
                      </a:r>
                      <a:r>
                        <a:rPr lang="en-US" sz="1100" dirty="0" smtClean="0">
                          <a:solidFill>
                            <a:schemeClr val="tx1"/>
                          </a:solidFill>
                          <a:latin typeface="+mj-lt"/>
                        </a:rPr>
                        <a:t>) are potential projects currently in the appraisal phase. Expected gross peak production is ~23 mboe/d.</a:t>
                      </a:r>
                      <a:endParaRPr lang="en-US" sz="1100" b="1" i="1" dirty="0" smtClean="0">
                        <a:solidFill>
                          <a:schemeClr val="tx1"/>
                        </a:solidFill>
                        <a:latin typeface="+mj-lt"/>
                      </a:endParaRPr>
                    </a:p>
                  </a:txBody>
                  <a:tcPr horzOverflow="overflow"/>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100" b="1" u="none" strike="noStrike" cap="none" normalizeH="0" baseline="0" dirty="0" smtClean="0">
                          <a:ln>
                            <a:noFill/>
                          </a:ln>
                          <a:solidFill>
                            <a:schemeClr val="tx1"/>
                          </a:solidFill>
                          <a:effectLst/>
                          <a:latin typeface="+mj-lt"/>
                        </a:rPr>
                        <a:t>Material harvest position.  </a:t>
                      </a:r>
                      <a:r>
                        <a:rPr kumimoji="0" lang="en-US" sz="1100" b="0" u="none" strike="noStrike" kern="1200" cap="none" normalizeH="0" baseline="0" dirty="0" smtClean="0">
                          <a:ln>
                            <a:noFill/>
                          </a:ln>
                          <a:solidFill>
                            <a:schemeClr val="tx1"/>
                          </a:solidFill>
                          <a:effectLst/>
                          <a:latin typeface="+mj-lt"/>
                          <a:ea typeface="+mn-ea"/>
                          <a:cs typeface="+mn-cs"/>
                        </a:rPr>
                        <a:t>As Alaska’s largest oil and gas producer, </a:t>
                      </a:r>
                      <a:r>
                        <a:rPr kumimoji="0" lang="en-US" sz="1100" b="0" u="none" strike="noStrike" cap="none" normalizeH="0" baseline="0" dirty="0" smtClean="0">
                          <a:ln>
                            <a:noFill/>
                          </a:ln>
                          <a:solidFill>
                            <a:schemeClr val="tx1"/>
                          </a:solidFill>
                          <a:effectLst/>
                          <a:latin typeface="+mj-lt"/>
                        </a:rPr>
                        <a:t>ConocoPhillips holds a leading position in the region.  Although the company continues to target smaller </a:t>
                      </a:r>
                      <a:r>
                        <a:rPr kumimoji="0" lang="en-US" sz="1100" b="0" u="none" strike="noStrike" kern="1200" cap="none" normalizeH="0" baseline="0" dirty="0" smtClean="0">
                          <a:ln>
                            <a:noFill/>
                          </a:ln>
                          <a:solidFill>
                            <a:schemeClr val="tx1"/>
                          </a:solidFill>
                          <a:effectLst/>
                          <a:latin typeface="+mj-lt"/>
                          <a:ea typeface="+mn-ea"/>
                          <a:cs typeface="+mn-cs"/>
                        </a:rPr>
                        <a:t>projects within the GKA (West Sak and Ugnu) and NPR-A (Alpine West, Greater Moose’s Tooth unit and Fiord West), ConocoPhillips will ultimately need expanded access to US and/or Asia gas markets in order to reverse the downward production trend in Alaska.</a:t>
                      </a:r>
                    </a:p>
                  </a:txBody>
                  <a:tcPr horzOverflow="overflow"/>
                </a:tc>
              </a:tr>
            </a:tbl>
          </a:graphicData>
        </a:graphic>
      </p:graphicFrame>
      <p:sp>
        <p:nvSpPr>
          <p:cNvPr id="25616" name="Title 2"/>
          <p:cNvSpPr>
            <a:spLocks noGrp="1"/>
          </p:cNvSpPr>
          <p:nvPr>
            <p:ph type="title"/>
          </p:nvPr>
        </p:nvSpPr>
        <p:spPr bwMode="auto">
          <a:xfrm>
            <a:off x="457200" y="0"/>
            <a:ext cx="8229600" cy="733425"/>
          </a:xfrm>
          <a:noFill/>
          <a:ln>
            <a:miter lim="800000"/>
            <a:headEnd/>
            <a:tailEnd/>
          </a:ln>
        </p:spPr>
        <p:txBody>
          <a:bodyPr vert="horz" wrap="square" lIns="91440" tIns="45720" rIns="91440" bIns="45720" numCol="1" compatLnSpc="1">
            <a:prstTxWarp prst="textNoShape">
              <a:avLst/>
            </a:prstTxWarp>
          </a:bodyPr>
          <a:lstStyle/>
          <a:p>
            <a:r>
              <a:rPr lang="en-US" b="1" smtClean="0"/>
              <a:t>Regional Activity &amp; PFC Energy Assessment</a:t>
            </a:r>
          </a:p>
        </p:txBody>
      </p:sp>
    </p:spTree>
  </p:cSld>
  <p:clrMapOvr>
    <a:masterClrMapping/>
  </p:clrMapOvr>
  <p:transition/>
</p:sld>
</file>

<file path=ppt/theme/theme1.xml><?xml version="1.0" encoding="utf-8"?>
<a:theme xmlns:a="http://schemas.openxmlformats.org/drawingml/2006/main" name="PFC ENERGY PPT">
  <a:themeElements>
    <a:clrScheme name="PFC ENERGY Colors 1">
      <a:dk1>
        <a:srgbClr val="141313"/>
      </a:dk1>
      <a:lt1>
        <a:srgbClr val="FFFFFF"/>
      </a:lt1>
      <a:dk2>
        <a:srgbClr val="454645"/>
      </a:dk2>
      <a:lt2>
        <a:srgbClr val="E1E1DF"/>
      </a:lt2>
      <a:accent1>
        <a:srgbClr val="A41618"/>
      </a:accent1>
      <a:accent2>
        <a:srgbClr val="F3A11F"/>
      </a:accent2>
      <a:accent3>
        <a:srgbClr val="1B82CE"/>
      </a:accent3>
      <a:accent4>
        <a:srgbClr val="308D0B"/>
      </a:accent4>
      <a:accent5>
        <a:srgbClr val="095C99"/>
      </a:accent5>
      <a:accent6>
        <a:srgbClr val="80379B"/>
      </a:accent6>
      <a:hlink>
        <a:srgbClr val="0000FF"/>
      </a:hlink>
      <a:folHlink>
        <a:srgbClr val="FF6600"/>
      </a:folHlink>
    </a:clrScheme>
    <a:fontScheme name="PFC ENERGY Graphs">
      <a:majorFont>
        <a:latin typeface="Arial"/>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solidFill>
          <a:schemeClr val="accent2"/>
        </a:solidFill>
      </a:spPr>
      <a:bodyPr wrap="square" rtlCol="0">
        <a:spAutoFit/>
      </a:bodyPr>
      <a:lstStyle>
        <a:defPPr>
          <a:defRPr sz="1200" dirty="0" smtClean="0">
            <a:solidFill>
              <a:srgbClr val="000000"/>
            </a:solidFill>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otalTime>4</TotalTime>
  <Words>378</Words>
  <Application>Microsoft Office PowerPoint</Application>
  <PresentationFormat>On-screen Show (4:3)</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PFC ENERGY PPT</vt:lpstr>
      <vt:lpstr>Regional Activity &amp; PFC Energy Assessment</vt:lpstr>
    </vt:vector>
  </TitlesOfParts>
  <Company>PFC Energy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Activity &amp; PFC Energy Assessment</dc:title>
  <dc:creator>treinsch</dc:creator>
  <cp:lastModifiedBy>treinsch</cp:lastModifiedBy>
  <cp:revision>2</cp:revision>
  <dcterms:created xsi:type="dcterms:W3CDTF">2012-04-27T16:59:18Z</dcterms:created>
  <dcterms:modified xsi:type="dcterms:W3CDTF">2012-04-27T17:03:55Z</dcterms:modified>
</cp:coreProperties>
</file>