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0" r:id="rId3"/>
    <p:sldId id="257" r:id="rId4"/>
    <p:sldId id="278" r:id="rId5"/>
    <p:sldId id="293" r:id="rId6"/>
    <p:sldId id="296" r:id="rId7"/>
    <p:sldId id="294" r:id="rId8"/>
    <p:sldId id="285" r:id="rId9"/>
    <p:sldId id="292" r:id="rId10"/>
    <p:sldId id="295" r:id="rId11"/>
    <p:sldId id="298" r:id="rId12"/>
    <p:sldId id="299" r:id="rId13"/>
    <p:sldId id="274" r:id="rId14"/>
    <p:sldId id="286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2B056F"/>
    <a:srgbClr val="3A0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88782" autoAdjust="0"/>
  </p:normalViewPr>
  <p:slideViewPr>
    <p:cSldViewPr>
      <p:cViewPr>
        <p:scale>
          <a:sx n="80" d="100"/>
          <a:sy n="80" d="100"/>
        </p:scale>
        <p:origin x="-1493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26A38-7FA0-4288-92DF-AE08F8F76E2A}" type="doc">
      <dgm:prSet loTypeId="urn:microsoft.com/office/officeart/2008/layout/HexagonCluster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4D7249A-F098-44E2-9817-DC7CCEC75161}">
      <dgm:prSet phldrT="[Text]"/>
      <dgm:spPr/>
      <dgm:t>
        <a:bodyPr/>
        <a:lstStyle/>
        <a:p>
          <a:r>
            <a:rPr lang="en-US" b="1" dirty="0" smtClean="0"/>
            <a:t>Right</a:t>
          </a:r>
          <a:r>
            <a:rPr lang="en-US" dirty="0" smtClean="0"/>
            <a:t> Data</a:t>
          </a:r>
          <a:endParaRPr lang="en-US" dirty="0"/>
        </a:p>
      </dgm:t>
    </dgm:pt>
    <dgm:pt modelId="{6E9CC52C-27C9-447C-AEA5-0E02205E9D0D}" type="parTrans" cxnId="{C63C1EAA-90ED-4F19-980E-1B1C274E3529}">
      <dgm:prSet/>
      <dgm:spPr/>
      <dgm:t>
        <a:bodyPr/>
        <a:lstStyle/>
        <a:p>
          <a:endParaRPr lang="en-US"/>
        </a:p>
      </dgm:t>
    </dgm:pt>
    <dgm:pt modelId="{56B3D4CA-D947-4382-9756-0F8F54D2DC01}" type="sibTrans" cxnId="{C63C1EAA-90ED-4F19-980E-1B1C274E3529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</dgm:spPr>
      <dgm:t>
        <a:bodyPr/>
        <a:lstStyle/>
        <a:p>
          <a:endParaRPr lang="en-US"/>
        </a:p>
      </dgm:t>
    </dgm:pt>
    <dgm:pt modelId="{DD8277C2-4A7B-450B-B5F6-FBDC4C35A3AA}">
      <dgm:prSet phldrT="[Text]"/>
      <dgm:spPr/>
      <dgm:t>
        <a:bodyPr/>
        <a:lstStyle/>
        <a:p>
          <a:r>
            <a:rPr lang="en-US" b="1" dirty="0" smtClean="0"/>
            <a:t>Right</a:t>
          </a:r>
          <a:r>
            <a:rPr lang="en-US" dirty="0" smtClean="0"/>
            <a:t> Time</a:t>
          </a:r>
          <a:endParaRPr lang="en-US" dirty="0"/>
        </a:p>
      </dgm:t>
    </dgm:pt>
    <dgm:pt modelId="{900E1520-274A-4B5B-8CF9-1517DAC2C145}" type="parTrans" cxnId="{5C05E732-4930-40CD-B430-448F4261BC35}">
      <dgm:prSet/>
      <dgm:spPr/>
      <dgm:t>
        <a:bodyPr/>
        <a:lstStyle/>
        <a:p>
          <a:endParaRPr lang="en-US"/>
        </a:p>
      </dgm:t>
    </dgm:pt>
    <dgm:pt modelId="{C84734C2-4DFC-4495-99B6-7E31463FAA99}" type="sibTrans" cxnId="{5C05E732-4930-40CD-B430-448F4261BC35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7048F1CF-AD6F-4952-B105-FE0CDC72DAFB}">
      <dgm:prSet phldrT="[Text]"/>
      <dgm:spPr/>
      <dgm:t>
        <a:bodyPr/>
        <a:lstStyle/>
        <a:p>
          <a:r>
            <a:rPr lang="en-US" b="1" dirty="0" smtClean="0"/>
            <a:t>Right</a:t>
          </a:r>
          <a:r>
            <a:rPr lang="en-US" dirty="0" smtClean="0"/>
            <a:t> Format</a:t>
          </a:r>
          <a:endParaRPr lang="en-US" dirty="0"/>
        </a:p>
      </dgm:t>
    </dgm:pt>
    <dgm:pt modelId="{7DAF6976-C3D8-4DD0-B249-F00CB69D54CC}" type="parTrans" cxnId="{B7150FF4-7EE2-412F-A676-1A47A4CEFCD2}">
      <dgm:prSet/>
      <dgm:spPr/>
      <dgm:t>
        <a:bodyPr/>
        <a:lstStyle/>
        <a:p>
          <a:endParaRPr lang="en-US"/>
        </a:p>
      </dgm:t>
    </dgm:pt>
    <dgm:pt modelId="{190F7E78-A6D5-4245-8152-19B4B74A99A2}" type="sibTrans" cxnId="{B7150FF4-7EE2-412F-A676-1A47A4CEFCD2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/>
        </a:p>
      </dgm:t>
    </dgm:pt>
    <dgm:pt modelId="{8657C407-9D08-4487-9CC5-B8F8B2115728}" type="pres">
      <dgm:prSet presAssocID="{E2826A38-7FA0-4288-92DF-AE08F8F76E2A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28BF591-783F-425B-A583-EE3FD83FDBE6}" type="pres">
      <dgm:prSet presAssocID="{04D7249A-F098-44E2-9817-DC7CCEC75161}" presName="text1" presStyleCnt="0"/>
      <dgm:spPr/>
    </dgm:pt>
    <dgm:pt modelId="{E970A6A5-EA6D-4F6D-AC5D-88AA04E2BC02}" type="pres">
      <dgm:prSet presAssocID="{04D7249A-F098-44E2-9817-DC7CCEC75161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D64B3-CD21-4041-B2E7-6EB4CC062DA9}" type="pres">
      <dgm:prSet presAssocID="{04D7249A-F098-44E2-9817-DC7CCEC75161}" presName="textaccent1" presStyleCnt="0"/>
      <dgm:spPr/>
    </dgm:pt>
    <dgm:pt modelId="{BCB03CD4-CBBB-40F3-A4F5-341C07BA5010}" type="pres">
      <dgm:prSet presAssocID="{04D7249A-F098-44E2-9817-DC7CCEC75161}" presName="accentRepeatNode" presStyleLbl="solidAlignAcc1" presStyleIdx="0" presStyleCnt="6"/>
      <dgm:spPr/>
    </dgm:pt>
    <dgm:pt modelId="{055E605A-DA8B-48F4-8FB4-8722B390749B}" type="pres">
      <dgm:prSet presAssocID="{56B3D4CA-D947-4382-9756-0F8F54D2DC01}" presName="image1" presStyleCnt="0"/>
      <dgm:spPr/>
    </dgm:pt>
    <dgm:pt modelId="{B8944A67-5624-437C-A715-F1CED43AD93C}" type="pres">
      <dgm:prSet presAssocID="{56B3D4CA-D947-4382-9756-0F8F54D2DC01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CEA58F3C-6620-4507-8608-805A7F95724D}" type="pres">
      <dgm:prSet presAssocID="{56B3D4CA-D947-4382-9756-0F8F54D2DC01}" presName="imageaccent1" presStyleCnt="0"/>
      <dgm:spPr/>
    </dgm:pt>
    <dgm:pt modelId="{FA0FB547-6CA4-4299-A36A-EB8AD626E925}" type="pres">
      <dgm:prSet presAssocID="{56B3D4CA-D947-4382-9756-0F8F54D2DC01}" presName="accentRepeatNode" presStyleLbl="solidAlignAcc1" presStyleIdx="1" presStyleCnt="6"/>
      <dgm:spPr/>
    </dgm:pt>
    <dgm:pt modelId="{CCBAF536-BEB5-42E2-89B5-1FAC36F41CBC}" type="pres">
      <dgm:prSet presAssocID="{DD8277C2-4A7B-450B-B5F6-FBDC4C35A3AA}" presName="text2" presStyleCnt="0"/>
      <dgm:spPr/>
    </dgm:pt>
    <dgm:pt modelId="{6C872E5C-A46D-46D1-B603-CA1B57939766}" type="pres">
      <dgm:prSet presAssocID="{DD8277C2-4A7B-450B-B5F6-FBDC4C35A3AA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DB5A4-E89E-44DA-B2D4-E77C9EEF4CA5}" type="pres">
      <dgm:prSet presAssocID="{DD8277C2-4A7B-450B-B5F6-FBDC4C35A3AA}" presName="textaccent2" presStyleCnt="0"/>
      <dgm:spPr/>
    </dgm:pt>
    <dgm:pt modelId="{0A97D068-FDBE-473A-8FB9-D7DD14838C7B}" type="pres">
      <dgm:prSet presAssocID="{DD8277C2-4A7B-450B-B5F6-FBDC4C35A3AA}" presName="accentRepeatNode" presStyleLbl="solidAlignAcc1" presStyleIdx="2" presStyleCnt="6"/>
      <dgm:spPr/>
    </dgm:pt>
    <dgm:pt modelId="{7C5A065A-F939-4493-805C-FA8DAF68A176}" type="pres">
      <dgm:prSet presAssocID="{C84734C2-4DFC-4495-99B6-7E31463FAA99}" presName="image2" presStyleCnt="0"/>
      <dgm:spPr/>
    </dgm:pt>
    <dgm:pt modelId="{2140A127-BB36-4C02-BEB9-9F83E717BF6C}" type="pres">
      <dgm:prSet presAssocID="{C84734C2-4DFC-4495-99B6-7E31463FAA99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C873F78F-23B4-46AE-9864-381BED69531F}" type="pres">
      <dgm:prSet presAssocID="{C84734C2-4DFC-4495-99B6-7E31463FAA99}" presName="imageaccent2" presStyleCnt="0"/>
      <dgm:spPr/>
    </dgm:pt>
    <dgm:pt modelId="{DD6FE293-07EF-48F1-990A-B399E9C3538E}" type="pres">
      <dgm:prSet presAssocID="{C84734C2-4DFC-4495-99B6-7E31463FAA99}" presName="accentRepeatNode" presStyleLbl="solidAlignAcc1" presStyleIdx="3" presStyleCnt="6"/>
      <dgm:spPr/>
    </dgm:pt>
    <dgm:pt modelId="{D48A38DD-0CE1-4ABD-BF73-1455A426D38A}" type="pres">
      <dgm:prSet presAssocID="{7048F1CF-AD6F-4952-B105-FE0CDC72DAFB}" presName="text3" presStyleCnt="0"/>
      <dgm:spPr/>
    </dgm:pt>
    <dgm:pt modelId="{FDA96A49-0A77-447E-A269-DB63B2B98828}" type="pres">
      <dgm:prSet presAssocID="{7048F1CF-AD6F-4952-B105-FE0CDC72DAFB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82123-1D35-4C4F-BFC8-AC06A0202B5C}" type="pres">
      <dgm:prSet presAssocID="{7048F1CF-AD6F-4952-B105-FE0CDC72DAFB}" presName="textaccent3" presStyleCnt="0"/>
      <dgm:spPr/>
    </dgm:pt>
    <dgm:pt modelId="{AB6DBA59-04E1-4EA9-BBE0-BE24F20A585B}" type="pres">
      <dgm:prSet presAssocID="{7048F1CF-AD6F-4952-B105-FE0CDC72DAFB}" presName="accentRepeatNode" presStyleLbl="solidAlignAcc1" presStyleIdx="4" presStyleCnt="6"/>
      <dgm:spPr/>
    </dgm:pt>
    <dgm:pt modelId="{938E2F9C-BA3C-45EB-BF89-61A9E14DB9D1}" type="pres">
      <dgm:prSet presAssocID="{190F7E78-A6D5-4245-8152-19B4B74A99A2}" presName="image3" presStyleCnt="0"/>
      <dgm:spPr/>
    </dgm:pt>
    <dgm:pt modelId="{D9041FE2-A93B-4F5E-826E-EAE72600A780}" type="pres">
      <dgm:prSet presAssocID="{190F7E78-A6D5-4245-8152-19B4B74A99A2}" presName="imageRepeatNode" presStyleLbl="alignAcc1" presStyleIdx="2" presStyleCnt="3" custLinFactNeighborX="-496" custLinFactNeighborY="0"/>
      <dgm:spPr/>
      <dgm:t>
        <a:bodyPr/>
        <a:lstStyle/>
        <a:p>
          <a:endParaRPr lang="en-US"/>
        </a:p>
      </dgm:t>
    </dgm:pt>
    <dgm:pt modelId="{D77E0357-EFF5-4007-9608-BD81CA274C2C}" type="pres">
      <dgm:prSet presAssocID="{190F7E78-A6D5-4245-8152-19B4B74A99A2}" presName="imageaccent3" presStyleCnt="0"/>
      <dgm:spPr/>
    </dgm:pt>
    <dgm:pt modelId="{E428C0C0-3BAC-4C07-82DC-7BA18D935E22}" type="pres">
      <dgm:prSet presAssocID="{190F7E78-A6D5-4245-8152-19B4B74A99A2}" presName="accentRepeatNode" presStyleLbl="solidAlignAcc1" presStyleIdx="5" presStyleCnt="6"/>
      <dgm:spPr/>
    </dgm:pt>
  </dgm:ptLst>
  <dgm:cxnLst>
    <dgm:cxn modelId="{0695FF5C-A5D6-494F-8B49-EFFD334FAC3B}" type="presOf" srcId="{04D7249A-F098-44E2-9817-DC7CCEC75161}" destId="{E970A6A5-EA6D-4F6D-AC5D-88AA04E2BC02}" srcOrd="0" destOrd="0" presId="urn:microsoft.com/office/officeart/2008/layout/HexagonCluster"/>
    <dgm:cxn modelId="{61C25EF3-9ABA-4350-8184-294DA6EAC0E6}" type="presOf" srcId="{7048F1CF-AD6F-4952-B105-FE0CDC72DAFB}" destId="{FDA96A49-0A77-447E-A269-DB63B2B98828}" srcOrd="0" destOrd="0" presId="urn:microsoft.com/office/officeart/2008/layout/HexagonCluster"/>
    <dgm:cxn modelId="{147A6E22-6900-45F0-A6F1-D9F10243D013}" type="presOf" srcId="{C84734C2-4DFC-4495-99B6-7E31463FAA99}" destId="{2140A127-BB36-4C02-BEB9-9F83E717BF6C}" srcOrd="0" destOrd="0" presId="urn:microsoft.com/office/officeart/2008/layout/HexagonCluster"/>
    <dgm:cxn modelId="{C63C1EAA-90ED-4F19-980E-1B1C274E3529}" srcId="{E2826A38-7FA0-4288-92DF-AE08F8F76E2A}" destId="{04D7249A-F098-44E2-9817-DC7CCEC75161}" srcOrd="0" destOrd="0" parTransId="{6E9CC52C-27C9-447C-AEA5-0E02205E9D0D}" sibTransId="{56B3D4CA-D947-4382-9756-0F8F54D2DC01}"/>
    <dgm:cxn modelId="{43549A86-9EC8-4F0D-A83D-F2B3B68E8739}" type="presOf" srcId="{E2826A38-7FA0-4288-92DF-AE08F8F76E2A}" destId="{8657C407-9D08-4487-9CC5-B8F8B2115728}" srcOrd="0" destOrd="0" presId="urn:microsoft.com/office/officeart/2008/layout/HexagonCluster"/>
    <dgm:cxn modelId="{A8D5AC4F-476D-46E1-956A-E4B6E4A9A49D}" type="presOf" srcId="{56B3D4CA-D947-4382-9756-0F8F54D2DC01}" destId="{B8944A67-5624-437C-A715-F1CED43AD93C}" srcOrd="0" destOrd="0" presId="urn:microsoft.com/office/officeart/2008/layout/HexagonCluster"/>
    <dgm:cxn modelId="{5C05E732-4930-40CD-B430-448F4261BC35}" srcId="{E2826A38-7FA0-4288-92DF-AE08F8F76E2A}" destId="{DD8277C2-4A7B-450B-B5F6-FBDC4C35A3AA}" srcOrd="1" destOrd="0" parTransId="{900E1520-274A-4B5B-8CF9-1517DAC2C145}" sibTransId="{C84734C2-4DFC-4495-99B6-7E31463FAA99}"/>
    <dgm:cxn modelId="{B7150FF4-7EE2-412F-A676-1A47A4CEFCD2}" srcId="{E2826A38-7FA0-4288-92DF-AE08F8F76E2A}" destId="{7048F1CF-AD6F-4952-B105-FE0CDC72DAFB}" srcOrd="2" destOrd="0" parTransId="{7DAF6976-C3D8-4DD0-B249-F00CB69D54CC}" sibTransId="{190F7E78-A6D5-4245-8152-19B4B74A99A2}"/>
    <dgm:cxn modelId="{14816AC3-3C38-4BDA-B2AA-722564CECDCA}" type="presOf" srcId="{DD8277C2-4A7B-450B-B5F6-FBDC4C35A3AA}" destId="{6C872E5C-A46D-46D1-B603-CA1B57939766}" srcOrd="0" destOrd="0" presId="urn:microsoft.com/office/officeart/2008/layout/HexagonCluster"/>
    <dgm:cxn modelId="{CD70959C-A0EC-4286-946A-91FE01338D5B}" type="presOf" srcId="{190F7E78-A6D5-4245-8152-19B4B74A99A2}" destId="{D9041FE2-A93B-4F5E-826E-EAE72600A780}" srcOrd="0" destOrd="0" presId="urn:microsoft.com/office/officeart/2008/layout/HexagonCluster"/>
    <dgm:cxn modelId="{03832DBB-9CF7-4D27-893E-FB9CE396F0E5}" type="presParOf" srcId="{8657C407-9D08-4487-9CC5-B8F8B2115728}" destId="{528BF591-783F-425B-A583-EE3FD83FDBE6}" srcOrd="0" destOrd="0" presId="urn:microsoft.com/office/officeart/2008/layout/HexagonCluster"/>
    <dgm:cxn modelId="{2D46D6DF-DA16-4D2A-B6BF-4216C420652E}" type="presParOf" srcId="{528BF591-783F-425B-A583-EE3FD83FDBE6}" destId="{E970A6A5-EA6D-4F6D-AC5D-88AA04E2BC02}" srcOrd="0" destOrd="0" presId="urn:microsoft.com/office/officeart/2008/layout/HexagonCluster"/>
    <dgm:cxn modelId="{451762D8-4AB5-4F16-B830-7C72B45DB263}" type="presParOf" srcId="{8657C407-9D08-4487-9CC5-B8F8B2115728}" destId="{74DD64B3-CD21-4041-B2E7-6EB4CC062DA9}" srcOrd="1" destOrd="0" presId="urn:microsoft.com/office/officeart/2008/layout/HexagonCluster"/>
    <dgm:cxn modelId="{C9958EF4-834A-43AC-B3CB-27BF46275F5C}" type="presParOf" srcId="{74DD64B3-CD21-4041-B2E7-6EB4CC062DA9}" destId="{BCB03CD4-CBBB-40F3-A4F5-341C07BA5010}" srcOrd="0" destOrd="0" presId="urn:microsoft.com/office/officeart/2008/layout/HexagonCluster"/>
    <dgm:cxn modelId="{B7D0B7C7-840F-4EA7-9DD4-20E9B6413EFE}" type="presParOf" srcId="{8657C407-9D08-4487-9CC5-B8F8B2115728}" destId="{055E605A-DA8B-48F4-8FB4-8722B390749B}" srcOrd="2" destOrd="0" presId="urn:microsoft.com/office/officeart/2008/layout/HexagonCluster"/>
    <dgm:cxn modelId="{D7A5671A-39A1-4F20-9D45-A90B5905261F}" type="presParOf" srcId="{055E605A-DA8B-48F4-8FB4-8722B390749B}" destId="{B8944A67-5624-437C-A715-F1CED43AD93C}" srcOrd="0" destOrd="0" presId="urn:microsoft.com/office/officeart/2008/layout/HexagonCluster"/>
    <dgm:cxn modelId="{AA178B05-93F7-4C15-A343-F644EC123102}" type="presParOf" srcId="{8657C407-9D08-4487-9CC5-B8F8B2115728}" destId="{CEA58F3C-6620-4507-8608-805A7F95724D}" srcOrd="3" destOrd="0" presId="urn:microsoft.com/office/officeart/2008/layout/HexagonCluster"/>
    <dgm:cxn modelId="{ADFF7943-FC68-4C4C-8477-97C96CC9FDEC}" type="presParOf" srcId="{CEA58F3C-6620-4507-8608-805A7F95724D}" destId="{FA0FB547-6CA4-4299-A36A-EB8AD626E925}" srcOrd="0" destOrd="0" presId="urn:microsoft.com/office/officeart/2008/layout/HexagonCluster"/>
    <dgm:cxn modelId="{A41D98EF-66A5-46AE-A89A-3F1DEC731C20}" type="presParOf" srcId="{8657C407-9D08-4487-9CC5-B8F8B2115728}" destId="{CCBAF536-BEB5-42E2-89B5-1FAC36F41CBC}" srcOrd="4" destOrd="0" presId="urn:microsoft.com/office/officeart/2008/layout/HexagonCluster"/>
    <dgm:cxn modelId="{9716465C-7ECE-42C1-908F-8A51D252B710}" type="presParOf" srcId="{CCBAF536-BEB5-42E2-89B5-1FAC36F41CBC}" destId="{6C872E5C-A46D-46D1-B603-CA1B57939766}" srcOrd="0" destOrd="0" presId="urn:microsoft.com/office/officeart/2008/layout/HexagonCluster"/>
    <dgm:cxn modelId="{02122D45-411E-4EE3-B1AD-792C74AC1C4E}" type="presParOf" srcId="{8657C407-9D08-4487-9CC5-B8F8B2115728}" destId="{410DB5A4-E89E-44DA-B2D4-E77C9EEF4CA5}" srcOrd="5" destOrd="0" presId="urn:microsoft.com/office/officeart/2008/layout/HexagonCluster"/>
    <dgm:cxn modelId="{8BB2029B-869F-4C15-B5B8-F35C67B0C24D}" type="presParOf" srcId="{410DB5A4-E89E-44DA-B2D4-E77C9EEF4CA5}" destId="{0A97D068-FDBE-473A-8FB9-D7DD14838C7B}" srcOrd="0" destOrd="0" presId="urn:microsoft.com/office/officeart/2008/layout/HexagonCluster"/>
    <dgm:cxn modelId="{B20F6FDE-06B4-4536-B8FE-02944C513ECA}" type="presParOf" srcId="{8657C407-9D08-4487-9CC5-B8F8B2115728}" destId="{7C5A065A-F939-4493-805C-FA8DAF68A176}" srcOrd="6" destOrd="0" presId="urn:microsoft.com/office/officeart/2008/layout/HexagonCluster"/>
    <dgm:cxn modelId="{4FCA5DAA-26F7-4AA3-B155-B95B2D4CF66D}" type="presParOf" srcId="{7C5A065A-F939-4493-805C-FA8DAF68A176}" destId="{2140A127-BB36-4C02-BEB9-9F83E717BF6C}" srcOrd="0" destOrd="0" presId="urn:microsoft.com/office/officeart/2008/layout/HexagonCluster"/>
    <dgm:cxn modelId="{3713D2ED-3108-42A2-ADE9-7392F14B4F97}" type="presParOf" srcId="{8657C407-9D08-4487-9CC5-B8F8B2115728}" destId="{C873F78F-23B4-46AE-9864-381BED69531F}" srcOrd="7" destOrd="0" presId="urn:microsoft.com/office/officeart/2008/layout/HexagonCluster"/>
    <dgm:cxn modelId="{990EF492-CC87-412B-8178-D9E9D8B813D5}" type="presParOf" srcId="{C873F78F-23B4-46AE-9864-381BED69531F}" destId="{DD6FE293-07EF-48F1-990A-B399E9C3538E}" srcOrd="0" destOrd="0" presId="urn:microsoft.com/office/officeart/2008/layout/HexagonCluster"/>
    <dgm:cxn modelId="{65CBFEE5-BD1C-4174-BB57-9D1E4D22DF77}" type="presParOf" srcId="{8657C407-9D08-4487-9CC5-B8F8B2115728}" destId="{D48A38DD-0CE1-4ABD-BF73-1455A426D38A}" srcOrd="8" destOrd="0" presId="urn:microsoft.com/office/officeart/2008/layout/HexagonCluster"/>
    <dgm:cxn modelId="{94BC7DC2-12B2-4360-8D43-EAADD43B52B4}" type="presParOf" srcId="{D48A38DD-0CE1-4ABD-BF73-1455A426D38A}" destId="{FDA96A49-0A77-447E-A269-DB63B2B98828}" srcOrd="0" destOrd="0" presId="urn:microsoft.com/office/officeart/2008/layout/HexagonCluster"/>
    <dgm:cxn modelId="{40E1349A-7295-4881-9332-9D9B24AF8CCC}" type="presParOf" srcId="{8657C407-9D08-4487-9CC5-B8F8B2115728}" destId="{EE082123-1D35-4C4F-BFC8-AC06A0202B5C}" srcOrd="9" destOrd="0" presId="urn:microsoft.com/office/officeart/2008/layout/HexagonCluster"/>
    <dgm:cxn modelId="{46B283F6-F45B-4410-81DA-3008E6E965C6}" type="presParOf" srcId="{EE082123-1D35-4C4F-BFC8-AC06A0202B5C}" destId="{AB6DBA59-04E1-4EA9-BBE0-BE24F20A585B}" srcOrd="0" destOrd="0" presId="urn:microsoft.com/office/officeart/2008/layout/HexagonCluster"/>
    <dgm:cxn modelId="{598FC693-59C0-4CB1-A2C4-4EC1F3461964}" type="presParOf" srcId="{8657C407-9D08-4487-9CC5-B8F8B2115728}" destId="{938E2F9C-BA3C-45EB-BF89-61A9E14DB9D1}" srcOrd="10" destOrd="0" presId="urn:microsoft.com/office/officeart/2008/layout/HexagonCluster"/>
    <dgm:cxn modelId="{8C960B6B-AA33-4C02-BC90-19E271D7ADB4}" type="presParOf" srcId="{938E2F9C-BA3C-45EB-BF89-61A9E14DB9D1}" destId="{D9041FE2-A93B-4F5E-826E-EAE72600A780}" srcOrd="0" destOrd="0" presId="urn:microsoft.com/office/officeart/2008/layout/HexagonCluster"/>
    <dgm:cxn modelId="{0128B9DF-3208-4D18-A1F6-0351B0882B28}" type="presParOf" srcId="{8657C407-9D08-4487-9CC5-B8F8B2115728}" destId="{D77E0357-EFF5-4007-9608-BD81CA274C2C}" srcOrd="11" destOrd="0" presId="urn:microsoft.com/office/officeart/2008/layout/HexagonCluster"/>
    <dgm:cxn modelId="{BF94DE33-850E-46C9-B89A-8E02A8149689}" type="presParOf" srcId="{D77E0357-EFF5-4007-9608-BD81CA274C2C}" destId="{E428C0C0-3BAC-4C07-82DC-7BA18D935E2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574FB-EC48-431F-B3FD-38635886C28D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5C6C45-30A7-452D-A096-791B5BE981D7}">
      <dgm:prSet phldrT="[Text]"/>
      <dgm:spPr/>
      <dgm:t>
        <a:bodyPr/>
        <a:lstStyle/>
        <a:p>
          <a:r>
            <a:rPr lang="en-US" b="1" i="1" dirty="0" smtClean="0"/>
            <a:t>IT and Infrastructure</a:t>
          </a:r>
          <a:endParaRPr lang="en-US" b="1" i="1" dirty="0"/>
        </a:p>
      </dgm:t>
    </dgm:pt>
    <dgm:pt modelId="{C856EFE1-5F0C-469F-9518-AEEE6C56FEDC}" type="parTrans" cxnId="{3F394DB5-AF20-4993-878F-2BC6A4E5800A}">
      <dgm:prSet/>
      <dgm:spPr/>
      <dgm:t>
        <a:bodyPr/>
        <a:lstStyle/>
        <a:p>
          <a:endParaRPr lang="en-US"/>
        </a:p>
      </dgm:t>
    </dgm:pt>
    <dgm:pt modelId="{FD3181A2-444F-4A77-812B-D857769E5CB8}" type="sibTrans" cxnId="{3F394DB5-AF20-4993-878F-2BC6A4E5800A}">
      <dgm:prSet/>
      <dgm:spPr/>
      <dgm:t>
        <a:bodyPr/>
        <a:lstStyle/>
        <a:p>
          <a:endParaRPr lang="en-US"/>
        </a:p>
      </dgm:t>
    </dgm:pt>
    <dgm:pt modelId="{F9A9AF5B-C189-48A2-BDA8-F5DA9A703CA0}">
      <dgm:prSet phldrT="[Text]"/>
      <dgm:spPr/>
      <dgm:t>
        <a:bodyPr/>
        <a:lstStyle/>
        <a:p>
          <a:r>
            <a:rPr lang="en-US" b="1" i="0" baseline="0" dirty="0" smtClean="0"/>
            <a:t>States need to continue to invest in the necessary infrastructure and technical issues at every level to ensure that quality data is effectively and efficient delivered to stakeholders</a:t>
          </a:r>
          <a:endParaRPr lang="en-US" b="1" i="0" dirty="0"/>
        </a:p>
      </dgm:t>
    </dgm:pt>
    <dgm:pt modelId="{9134D989-0CD3-4A6B-927A-A45EBD1B43C4}" type="parTrans" cxnId="{FD3DC97F-8EF9-4EC6-9B01-FB58340B75EC}">
      <dgm:prSet/>
      <dgm:spPr/>
      <dgm:t>
        <a:bodyPr/>
        <a:lstStyle/>
        <a:p>
          <a:endParaRPr lang="en-US"/>
        </a:p>
      </dgm:t>
    </dgm:pt>
    <dgm:pt modelId="{AC5BE0C6-CFE0-441A-98BB-A7605BB0C42C}" type="sibTrans" cxnId="{FD3DC97F-8EF9-4EC6-9B01-FB58340B75EC}">
      <dgm:prSet/>
      <dgm:spPr/>
      <dgm:t>
        <a:bodyPr/>
        <a:lstStyle/>
        <a:p>
          <a:endParaRPr lang="en-US"/>
        </a:p>
      </dgm:t>
    </dgm:pt>
    <dgm:pt modelId="{9AFC2F81-B712-4021-B136-2D5C19F1FFAB}">
      <dgm:prSet phldrT="[Text]"/>
      <dgm:spPr/>
      <dgm:t>
        <a:bodyPr/>
        <a:lstStyle/>
        <a:p>
          <a:r>
            <a:rPr lang="en-US" b="1" i="1" dirty="0" smtClean="0"/>
            <a:t>Roles and Responsibilities</a:t>
          </a:r>
          <a:endParaRPr lang="en-US" b="1" i="1" dirty="0"/>
        </a:p>
      </dgm:t>
    </dgm:pt>
    <dgm:pt modelId="{E3B3FEEE-B313-4AFF-8F8F-0C6AB1782495}" type="parTrans" cxnId="{E00AAC19-196C-4B41-96FF-E185557CAF6F}">
      <dgm:prSet/>
      <dgm:spPr/>
      <dgm:t>
        <a:bodyPr/>
        <a:lstStyle/>
        <a:p>
          <a:endParaRPr lang="en-US"/>
        </a:p>
      </dgm:t>
    </dgm:pt>
    <dgm:pt modelId="{6AAF5B32-4A35-4A32-8A58-63DA53D6007B}" type="sibTrans" cxnId="{E00AAC19-196C-4B41-96FF-E185557CAF6F}">
      <dgm:prSet/>
      <dgm:spPr/>
      <dgm:t>
        <a:bodyPr/>
        <a:lstStyle/>
        <a:p>
          <a:endParaRPr lang="en-US"/>
        </a:p>
      </dgm:t>
    </dgm:pt>
    <dgm:pt modelId="{8CD1F326-43C2-4A74-A4C0-CE22CB57BE6B}">
      <dgm:prSet phldrT="[Text]"/>
      <dgm:spPr/>
      <dgm:t>
        <a:bodyPr/>
        <a:lstStyle/>
        <a:p>
          <a:r>
            <a:rPr lang="en-US" b="1" i="0" baseline="0" dirty="0" smtClean="0"/>
            <a:t>State agencies, as well as the districts they serve, need to take on collaborative roles that help to build capacity to deliver necessary data to meet education goals</a:t>
          </a:r>
          <a:endParaRPr lang="en-US" b="1" i="0" dirty="0"/>
        </a:p>
      </dgm:t>
    </dgm:pt>
    <dgm:pt modelId="{DC9A8156-9EB4-4683-B3BC-A277D186582C}" type="parTrans" cxnId="{E6D0FBFC-DB5B-4290-9F5B-10636B8107B9}">
      <dgm:prSet/>
      <dgm:spPr/>
      <dgm:t>
        <a:bodyPr/>
        <a:lstStyle/>
        <a:p>
          <a:endParaRPr lang="en-US"/>
        </a:p>
      </dgm:t>
    </dgm:pt>
    <dgm:pt modelId="{B5282B68-5CB4-4B66-8218-82F126156D09}" type="sibTrans" cxnId="{E6D0FBFC-DB5B-4290-9F5B-10636B8107B9}">
      <dgm:prSet/>
      <dgm:spPr/>
      <dgm:t>
        <a:bodyPr/>
        <a:lstStyle/>
        <a:p>
          <a:endParaRPr lang="en-US"/>
        </a:p>
      </dgm:t>
    </dgm:pt>
    <dgm:pt modelId="{1A227BCA-1FAE-46AC-97DC-17AF39438537}">
      <dgm:prSet phldrT="[Text]"/>
      <dgm:spPr/>
      <dgm:t>
        <a:bodyPr/>
        <a:lstStyle/>
        <a:p>
          <a:r>
            <a:rPr lang="en-US" b="1" i="1" dirty="0" smtClean="0"/>
            <a:t>People</a:t>
          </a:r>
          <a:endParaRPr lang="en-US" b="1" i="1" dirty="0"/>
        </a:p>
      </dgm:t>
    </dgm:pt>
    <dgm:pt modelId="{47698074-CF6D-409D-96F1-CC610C13D25F}" type="parTrans" cxnId="{4E6CAA51-32F4-498B-BCC8-B3A4BB801150}">
      <dgm:prSet/>
      <dgm:spPr/>
      <dgm:t>
        <a:bodyPr/>
        <a:lstStyle/>
        <a:p>
          <a:endParaRPr lang="en-US"/>
        </a:p>
      </dgm:t>
    </dgm:pt>
    <dgm:pt modelId="{EC31A81B-E701-48F9-9D25-980B3C568CD4}" type="sibTrans" cxnId="{4E6CAA51-32F4-498B-BCC8-B3A4BB801150}">
      <dgm:prSet/>
      <dgm:spPr/>
      <dgm:t>
        <a:bodyPr/>
        <a:lstStyle/>
        <a:p>
          <a:endParaRPr lang="en-US"/>
        </a:p>
      </dgm:t>
    </dgm:pt>
    <dgm:pt modelId="{9A92B434-C54D-46C6-925C-CA467CD5382E}">
      <dgm:prSet phldrT="[Text]"/>
      <dgm:spPr/>
      <dgm:t>
        <a:bodyPr/>
        <a:lstStyle/>
        <a:p>
          <a:r>
            <a:rPr lang="en-US" b="1" i="0" baseline="0" dirty="0" smtClean="0"/>
            <a:t>States must work to invest in people by not only delivering the “hard skills” of data use, but also work through people’s data “hang ups” to ensure effective data use</a:t>
          </a:r>
          <a:endParaRPr lang="en-US" b="1" i="0" dirty="0"/>
        </a:p>
      </dgm:t>
    </dgm:pt>
    <dgm:pt modelId="{3E0BF291-DA05-4FB8-BCA2-A090C5715473}" type="parTrans" cxnId="{9CCABCE2-F505-4AE7-B5E8-E041A1427A6E}">
      <dgm:prSet/>
      <dgm:spPr/>
      <dgm:t>
        <a:bodyPr/>
        <a:lstStyle/>
        <a:p>
          <a:endParaRPr lang="en-US"/>
        </a:p>
      </dgm:t>
    </dgm:pt>
    <dgm:pt modelId="{05092BD2-D9D2-439B-8EC4-71445D8F78CA}" type="sibTrans" cxnId="{9CCABCE2-F505-4AE7-B5E8-E041A1427A6E}">
      <dgm:prSet/>
      <dgm:spPr/>
      <dgm:t>
        <a:bodyPr/>
        <a:lstStyle/>
        <a:p>
          <a:endParaRPr lang="en-US"/>
        </a:p>
      </dgm:t>
    </dgm:pt>
    <dgm:pt modelId="{D0BB54CB-D25F-4A12-BA4C-D6C421783694}" type="pres">
      <dgm:prSet presAssocID="{781574FB-EC48-431F-B3FD-38635886C28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DAE818-4C5F-48D4-A14D-5C822BBEEB37}" type="pres">
      <dgm:prSet presAssocID="{BF5C6C45-30A7-452D-A096-791B5BE981D7}" presName="comp" presStyleCnt="0"/>
      <dgm:spPr/>
      <dgm:t>
        <a:bodyPr/>
        <a:lstStyle/>
        <a:p>
          <a:endParaRPr lang="en-US"/>
        </a:p>
      </dgm:t>
    </dgm:pt>
    <dgm:pt modelId="{3D52CD8A-D0BE-4136-B17D-EB5AD41AF1EF}" type="pres">
      <dgm:prSet presAssocID="{BF5C6C45-30A7-452D-A096-791B5BE981D7}" presName="box" presStyleLbl="node1" presStyleIdx="0" presStyleCnt="3"/>
      <dgm:spPr/>
      <dgm:t>
        <a:bodyPr/>
        <a:lstStyle/>
        <a:p>
          <a:endParaRPr lang="en-US"/>
        </a:p>
      </dgm:t>
    </dgm:pt>
    <dgm:pt modelId="{20394CCD-C22E-4B05-BAAE-9AB71C4C72BD}" type="pres">
      <dgm:prSet presAssocID="{BF5C6C45-30A7-452D-A096-791B5BE981D7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9E38E640-2972-46D4-8F37-673D0F4CB974}" type="pres">
      <dgm:prSet presAssocID="{BF5C6C45-30A7-452D-A096-791B5BE981D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57090-9F47-41BE-8288-41842D59501A}" type="pres">
      <dgm:prSet presAssocID="{FD3181A2-444F-4A77-812B-D857769E5CB8}" presName="spacer" presStyleCnt="0"/>
      <dgm:spPr/>
      <dgm:t>
        <a:bodyPr/>
        <a:lstStyle/>
        <a:p>
          <a:endParaRPr lang="en-US"/>
        </a:p>
      </dgm:t>
    </dgm:pt>
    <dgm:pt modelId="{CF1F7568-C061-4C08-A909-335A7380F9E7}" type="pres">
      <dgm:prSet presAssocID="{9AFC2F81-B712-4021-B136-2D5C19F1FFAB}" presName="comp" presStyleCnt="0"/>
      <dgm:spPr/>
      <dgm:t>
        <a:bodyPr/>
        <a:lstStyle/>
        <a:p>
          <a:endParaRPr lang="en-US"/>
        </a:p>
      </dgm:t>
    </dgm:pt>
    <dgm:pt modelId="{15DA476F-B286-4339-9180-BBE423D76429}" type="pres">
      <dgm:prSet presAssocID="{9AFC2F81-B712-4021-B136-2D5C19F1FFAB}" presName="box" presStyleLbl="node1" presStyleIdx="1" presStyleCnt="3"/>
      <dgm:spPr/>
      <dgm:t>
        <a:bodyPr/>
        <a:lstStyle/>
        <a:p>
          <a:endParaRPr lang="en-US"/>
        </a:p>
      </dgm:t>
    </dgm:pt>
    <dgm:pt modelId="{1FD22F62-47BA-4BF2-B006-A000EC97E6F8}" type="pres">
      <dgm:prSet presAssocID="{9AFC2F81-B712-4021-B136-2D5C19F1FFAB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en-US"/>
        </a:p>
      </dgm:t>
    </dgm:pt>
    <dgm:pt modelId="{A875A5FF-82D5-440A-8F21-D618111542DB}" type="pres">
      <dgm:prSet presAssocID="{9AFC2F81-B712-4021-B136-2D5C19F1FFA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CF515-37AA-4419-B8BB-114EC975E4AF}" type="pres">
      <dgm:prSet presAssocID="{6AAF5B32-4A35-4A32-8A58-63DA53D6007B}" presName="spacer" presStyleCnt="0"/>
      <dgm:spPr/>
      <dgm:t>
        <a:bodyPr/>
        <a:lstStyle/>
        <a:p>
          <a:endParaRPr lang="en-US"/>
        </a:p>
      </dgm:t>
    </dgm:pt>
    <dgm:pt modelId="{28099B1C-D5E1-4038-A194-52F69146B182}" type="pres">
      <dgm:prSet presAssocID="{1A227BCA-1FAE-46AC-97DC-17AF39438537}" presName="comp" presStyleCnt="0"/>
      <dgm:spPr/>
      <dgm:t>
        <a:bodyPr/>
        <a:lstStyle/>
        <a:p>
          <a:endParaRPr lang="en-US"/>
        </a:p>
      </dgm:t>
    </dgm:pt>
    <dgm:pt modelId="{7A86F511-9395-4A24-82F0-3AD1E0520D59}" type="pres">
      <dgm:prSet presAssocID="{1A227BCA-1FAE-46AC-97DC-17AF39438537}" presName="box" presStyleLbl="node1" presStyleIdx="2" presStyleCnt="3"/>
      <dgm:spPr/>
      <dgm:t>
        <a:bodyPr/>
        <a:lstStyle/>
        <a:p>
          <a:endParaRPr lang="en-US"/>
        </a:p>
      </dgm:t>
    </dgm:pt>
    <dgm:pt modelId="{34B57DB0-154F-4BA1-8938-2BB8EF055648}" type="pres">
      <dgm:prSet presAssocID="{1A227BCA-1FAE-46AC-97DC-17AF39438537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D0ADBC44-D2EF-4564-A6F2-4DC80BC453C4}" type="pres">
      <dgm:prSet presAssocID="{1A227BCA-1FAE-46AC-97DC-17AF3943853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A4C0C-718B-408C-8E71-141DB767DC6A}" type="presOf" srcId="{8CD1F326-43C2-4A74-A4C0-CE22CB57BE6B}" destId="{15DA476F-B286-4339-9180-BBE423D76429}" srcOrd="0" destOrd="1" presId="urn:microsoft.com/office/officeart/2005/8/layout/vList4"/>
    <dgm:cxn modelId="{EA93B943-C7A4-467A-A000-0BDDD14BFC12}" type="presOf" srcId="{9AFC2F81-B712-4021-B136-2D5C19F1FFAB}" destId="{A875A5FF-82D5-440A-8F21-D618111542DB}" srcOrd="1" destOrd="0" presId="urn:microsoft.com/office/officeart/2005/8/layout/vList4"/>
    <dgm:cxn modelId="{47E2B21B-2003-4674-BF16-48E9486C63A9}" type="presOf" srcId="{BF5C6C45-30A7-452D-A096-791B5BE981D7}" destId="{9E38E640-2972-46D4-8F37-673D0F4CB974}" srcOrd="1" destOrd="0" presId="urn:microsoft.com/office/officeart/2005/8/layout/vList4"/>
    <dgm:cxn modelId="{7599FDC0-1549-439E-8DFF-084F8137EBE2}" type="presOf" srcId="{1A227BCA-1FAE-46AC-97DC-17AF39438537}" destId="{D0ADBC44-D2EF-4564-A6F2-4DC80BC453C4}" srcOrd="1" destOrd="0" presId="urn:microsoft.com/office/officeart/2005/8/layout/vList4"/>
    <dgm:cxn modelId="{3F394DB5-AF20-4993-878F-2BC6A4E5800A}" srcId="{781574FB-EC48-431F-B3FD-38635886C28D}" destId="{BF5C6C45-30A7-452D-A096-791B5BE981D7}" srcOrd="0" destOrd="0" parTransId="{C856EFE1-5F0C-469F-9518-AEEE6C56FEDC}" sibTransId="{FD3181A2-444F-4A77-812B-D857769E5CB8}"/>
    <dgm:cxn modelId="{FD3DC97F-8EF9-4EC6-9B01-FB58340B75EC}" srcId="{BF5C6C45-30A7-452D-A096-791B5BE981D7}" destId="{F9A9AF5B-C189-48A2-BDA8-F5DA9A703CA0}" srcOrd="0" destOrd="0" parTransId="{9134D989-0CD3-4A6B-927A-A45EBD1B43C4}" sibTransId="{AC5BE0C6-CFE0-441A-98BB-A7605BB0C42C}"/>
    <dgm:cxn modelId="{9CCABCE2-F505-4AE7-B5E8-E041A1427A6E}" srcId="{1A227BCA-1FAE-46AC-97DC-17AF39438537}" destId="{9A92B434-C54D-46C6-925C-CA467CD5382E}" srcOrd="0" destOrd="0" parTransId="{3E0BF291-DA05-4FB8-BCA2-A090C5715473}" sibTransId="{05092BD2-D9D2-439B-8EC4-71445D8F78CA}"/>
    <dgm:cxn modelId="{3FA3C4D8-4F85-429B-A6CE-7D22C5B64B80}" type="presOf" srcId="{BF5C6C45-30A7-452D-A096-791B5BE981D7}" destId="{3D52CD8A-D0BE-4136-B17D-EB5AD41AF1EF}" srcOrd="0" destOrd="0" presId="urn:microsoft.com/office/officeart/2005/8/layout/vList4"/>
    <dgm:cxn modelId="{FFA3913F-1601-4848-8FE6-716C2778600C}" type="presOf" srcId="{9AFC2F81-B712-4021-B136-2D5C19F1FFAB}" destId="{15DA476F-B286-4339-9180-BBE423D76429}" srcOrd="0" destOrd="0" presId="urn:microsoft.com/office/officeart/2005/8/layout/vList4"/>
    <dgm:cxn modelId="{4E6CAA51-32F4-498B-BCC8-B3A4BB801150}" srcId="{781574FB-EC48-431F-B3FD-38635886C28D}" destId="{1A227BCA-1FAE-46AC-97DC-17AF39438537}" srcOrd="2" destOrd="0" parTransId="{47698074-CF6D-409D-96F1-CC610C13D25F}" sibTransId="{EC31A81B-E701-48F9-9D25-980B3C568CD4}"/>
    <dgm:cxn modelId="{77EF2E78-B12D-4130-9CA2-3E9DD7F4926C}" type="presOf" srcId="{F9A9AF5B-C189-48A2-BDA8-F5DA9A703CA0}" destId="{9E38E640-2972-46D4-8F37-673D0F4CB974}" srcOrd="1" destOrd="1" presId="urn:microsoft.com/office/officeart/2005/8/layout/vList4"/>
    <dgm:cxn modelId="{E6D0FBFC-DB5B-4290-9F5B-10636B8107B9}" srcId="{9AFC2F81-B712-4021-B136-2D5C19F1FFAB}" destId="{8CD1F326-43C2-4A74-A4C0-CE22CB57BE6B}" srcOrd="0" destOrd="0" parTransId="{DC9A8156-9EB4-4683-B3BC-A277D186582C}" sibTransId="{B5282B68-5CB4-4B66-8218-82F126156D09}"/>
    <dgm:cxn modelId="{368C9245-4EC2-447D-9A0F-7F973ADFF144}" type="presOf" srcId="{9A92B434-C54D-46C6-925C-CA467CD5382E}" destId="{D0ADBC44-D2EF-4564-A6F2-4DC80BC453C4}" srcOrd="1" destOrd="1" presId="urn:microsoft.com/office/officeart/2005/8/layout/vList4"/>
    <dgm:cxn modelId="{2506190C-CF77-4AD6-B626-A8FBE12C0A11}" type="presOf" srcId="{8CD1F326-43C2-4A74-A4C0-CE22CB57BE6B}" destId="{A875A5FF-82D5-440A-8F21-D618111542DB}" srcOrd="1" destOrd="1" presId="urn:microsoft.com/office/officeart/2005/8/layout/vList4"/>
    <dgm:cxn modelId="{B6317771-D70D-4EB4-9A9F-E3FDB7C042C8}" type="presOf" srcId="{9A92B434-C54D-46C6-925C-CA467CD5382E}" destId="{7A86F511-9395-4A24-82F0-3AD1E0520D59}" srcOrd="0" destOrd="1" presId="urn:microsoft.com/office/officeart/2005/8/layout/vList4"/>
    <dgm:cxn modelId="{E00AAC19-196C-4B41-96FF-E185557CAF6F}" srcId="{781574FB-EC48-431F-B3FD-38635886C28D}" destId="{9AFC2F81-B712-4021-B136-2D5C19F1FFAB}" srcOrd="1" destOrd="0" parTransId="{E3B3FEEE-B313-4AFF-8F8F-0C6AB1782495}" sibTransId="{6AAF5B32-4A35-4A32-8A58-63DA53D6007B}"/>
    <dgm:cxn modelId="{C4C0B5D1-820F-4683-AEEA-7815D5A3EDC2}" type="presOf" srcId="{781574FB-EC48-431F-B3FD-38635886C28D}" destId="{D0BB54CB-D25F-4A12-BA4C-D6C421783694}" srcOrd="0" destOrd="0" presId="urn:microsoft.com/office/officeart/2005/8/layout/vList4"/>
    <dgm:cxn modelId="{ADA9E229-FA28-4D70-94CF-C4A00A3D9F8C}" type="presOf" srcId="{F9A9AF5B-C189-48A2-BDA8-F5DA9A703CA0}" destId="{3D52CD8A-D0BE-4136-B17D-EB5AD41AF1EF}" srcOrd="0" destOrd="1" presId="urn:microsoft.com/office/officeart/2005/8/layout/vList4"/>
    <dgm:cxn modelId="{40DD2B8F-9E0A-42BF-9D3E-72D8E16AF3A8}" type="presOf" srcId="{1A227BCA-1FAE-46AC-97DC-17AF39438537}" destId="{7A86F511-9395-4A24-82F0-3AD1E0520D59}" srcOrd="0" destOrd="0" presId="urn:microsoft.com/office/officeart/2005/8/layout/vList4"/>
    <dgm:cxn modelId="{1C26F15D-4F27-47C7-A397-954AD9AE861D}" type="presParOf" srcId="{D0BB54CB-D25F-4A12-BA4C-D6C421783694}" destId="{C4DAE818-4C5F-48D4-A14D-5C822BBEEB37}" srcOrd="0" destOrd="0" presId="urn:microsoft.com/office/officeart/2005/8/layout/vList4"/>
    <dgm:cxn modelId="{07BAB4A4-1C50-4CA0-837A-72876C233D1C}" type="presParOf" srcId="{C4DAE818-4C5F-48D4-A14D-5C822BBEEB37}" destId="{3D52CD8A-D0BE-4136-B17D-EB5AD41AF1EF}" srcOrd="0" destOrd="0" presId="urn:microsoft.com/office/officeart/2005/8/layout/vList4"/>
    <dgm:cxn modelId="{33FD8358-0DC6-443E-9F43-25D30A024F08}" type="presParOf" srcId="{C4DAE818-4C5F-48D4-A14D-5C822BBEEB37}" destId="{20394CCD-C22E-4B05-BAAE-9AB71C4C72BD}" srcOrd="1" destOrd="0" presId="urn:microsoft.com/office/officeart/2005/8/layout/vList4"/>
    <dgm:cxn modelId="{864CA3AF-0D15-4C06-B09E-85A09DF2FB24}" type="presParOf" srcId="{C4DAE818-4C5F-48D4-A14D-5C822BBEEB37}" destId="{9E38E640-2972-46D4-8F37-673D0F4CB974}" srcOrd="2" destOrd="0" presId="urn:microsoft.com/office/officeart/2005/8/layout/vList4"/>
    <dgm:cxn modelId="{26B48CF3-36A1-4039-B3F9-6CA6995310AF}" type="presParOf" srcId="{D0BB54CB-D25F-4A12-BA4C-D6C421783694}" destId="{99457090-9F47-41BE-8288-41842D59501A}" srcOrd="1" destOrd="0" presId="urn:microsoft.com/office/officeart/2005/8/layout/vList4"/>
    <dgm:cxn modelId="{1BFA5D89-B034-4BDD-BB05-B86BFEC521AF}" type="presParOf" srcId="{D0BB54CB-D25F-4A12-BA4C-D6C421783694}" destId="{CF1F7568-C061-4C08-A909-335A7380F9E7}" srcOrd="2" destOrd="0" presId="urn:microsoft.com/office/officeart/2005/8/layout/vList4"/>
    <dgm:cxn modelId="{0D8A3438-F70F-4C3C-8533-F4F1276F7C20}" type="presParOf" srcId="{CF1F7568-C061-4C08-A909-335A7380F9E7}" destId="{15DA476F-B286-4339-9180-BBE423D76429}" srcOrd="0" destOrd="0" presId="urn:microsoft.com/office/officeart/2005/8/layout/vList4"/>
    <dgm:cxn modelId="{40E618A6-4966-4368-9C88-E42E53BEC40B}" type="presParOf" srcId="{CF1F7568-C061-4C08-A909-335A7380F9E7}" destId="{1FD22F62-47BA-4BF2-B006-A000EC97E6F8}" srcOrd="1" destOrd="0" presId="urn:microsoft.com/office/officeart/2005/8/layout/vList4"/>
    <dgm:cxn modelId="{AD2FD89E-3B6C-42DA-B667-F0F10C4F0A86}" type="presParOf" srcId="{CF1F7568-C061-4C08-A909-335A7380F9E7}" destId="{A875A5FF-82D5-440A-8F21-D618111542DB}" srcOrd="2" destOrd="0" presId="urn:microsoft.com/office/officeart/2005/8/layout/vList4"/>
    <dgm:cxn modelId="{EFDA5949-E7C0-492E-BA00-E5F83FDD6D52}" type="presParOf" srcId="{D0BB54CB-D25F-4A12-BA4C-D6C421783694}" destId="{7BFCF515-37AA-4419-B8BB-114EC975E4AF}" srcOrd="3" destOrd="0" presId="urn:microsoft.com/office/officeart/2005/8/layout/vList4"/>
    <dgm:cxn modelId="{2F2746A7-8619-4C3B-94DE-CB1C76D03ABC}" type="presParOf" srcId="{D0BB54CB-D25F-4A12-BA4C-D6C421783694}" destId="{28099B1C-D5E1-4038-A194-52F69146B182}" srcOrd="4" destOrd="0" presId="urn:microsoft.com/office/officeart/2005/8/layout/vList4"/>
    <dgm:cxn modelId="{588C08CC-13C3-42A5-86E2-CADE489D373B}" type="presParOf" srcId="{28099B1C-D5E1-4038-A194-52F69146B182}" destId="{7A86F511-9395-4A24-82F0-3AD1E0520D59}" srcOrd="0" destOrd="0" presId="urn:microsoft.com/office/officeart/2005/8/layout/vList4"/>
    <dgm:cxn modelId="{2B4B7C7E-0E55-43FF-959A-405EF0DADCF4}" type="presParOf" srcId="{28099B1C-D5E1-4038-A194-52F69146B182}" destId="{34B57DB0-154F-4BA1-8938-2BB8EF055648}" srcOrd="1" destOrd="0" presId="urn:microsoft.com/office/officeart/2005/8/layout/vList4"/>
    <dgm:cxn modelId="{FE1E3205-D47E-486A-9AD4-A1B67C6C7D93}" type="presParOf" srcId="{28099B1C-D5E1-4038-A194-52F69146B182}" destId="{D0ADBC44-D2EF-4564-A6F2-4DC80BC453C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F5E72-B6E5-47BD-AAE3-4D3F84D81CC2}" type="doc">
      <dgm:prSet loTypeId="urn:microsoft.com/office/officeart/2005/8/layout/process1" loCatId="process" qsTypeId="urn:microsoft.com/office/officeart/2005/8/quickstyle/simple1" qsCatId="simple" csTypeId="urn:microsoft.com/office/officeart/2005/8/colors/accent4_2" csCatId="accent4" phldr="1"/>
      <dgm:spPr/>
    </dgm:pt>
    <dgm:pt modelId="{FF29676B-3C61-481D-A30D-7D7F6F1E6F27}">
      <dgm:prSet phldrT="[Text]"/>
      <dgm:spPr/>
      <dgm:t>
        <a:bodyPr/>
        <a:lstStyle/>
        <a:p>
          <a:r>
            <a:rPr lang="en-US" dirty="0" smtClean="0"/>
            <a:t>Linking data across systems</a:t>
          </a:r>
          <a:endParaRPr lang="en-US" dirty="0"/>
        </a:p>
      </dgm:t>
    </dgm:pt>
    <dgm:pt modelId="{A14DB292-E768-4590-9597-BBDFB28BA236}" type="parTrans" cxnId="{74776E9B-7518-4FC7-AE7E-81765FE21DED}">
      <dgm:prSet/>
      <dgm:spPr/>
      <dgm:t>
        <a:bodyPr/>
        <a:lstStyle/>
        <a:p>
          <a:endParaRPr lang="en-US"/>
        </a:p>
      </dgm:t>
    </dgm:pt>
    <dgm:pt modelId="{B0CC4E77-0291-4811-A49F-90BF4997C2AF}" type="sibTrans" cxnId="{74776E9B-7518-4FC7-AE7E-81765FE21DED}">
      <dgm:prSet/>
      <dgm:spPr/>
      <dgm:t>
        <a:bodyPr/>
        <a:lstStyle/>
        <a:p>
          <a:endParaRPr lang="en-US"/>
        </a:p>
      </dgm:t>
    </dgm:pt>
    <dgm:pt modelId="{55DD9B6D-4A09-4999-9D92-CD396F649234}">
      <dgm:prSet phldrT="[Text]"/>
      <dgm:spPr/>
      <dgm:t>
        <a:bodyPr/>
        <a:lstStyle/>
        <a:p>
          <a:r>
            <a:rPr lang="en-US" dirty="0" smtClean="0"/>
            <a:t>Ensuring appropriate access</a:t>
          </a:r>
          <a:endParaRPr lang="en-US" dirty="0"/>
        </a:p>
      </dgm:t>
    </dgm:pt>
    <dgm:pt modelId="{D6297EFC-EA14-4787-80FD-78AA215D1EAB}" type="parTrans" cxnId="{B4A8C1D2-0328-4056-9564-A0111069A832}">
      <dgm:prSet/>
      <dgm:spPr/>
      <dgm:t>
        <a:bodyPr/>
        <a:lstStyle/>
        <a:p>
          <a:endParaRPr lang="en-US"/>
        </a:p>
      </dgm:t>
    </dgm:pt>
    <dgm:pt modelId="{5178AB53-374A-4818-9901-06026B320C06}" type="sibTrans" cxnId="{B4A8C1D2-0328-4056-9564-A0111069A832}">
      <dgm:prSet/>
      <dgm:spPr/>
      <dgm:t>
        <a:bodyPr/>
        <a:lstStyle/>
        <a:p>
          <a:endParaRPr lang="en-US"/>
        </a:p>
      </dgm:t>
    </dgm:pt>
    <dgm:pt modelId="{2FF3FC3E-9523-4AF1-B106-E6AEEA1EF723}">
      <dgm:prSet phldrT="[Text]"/>
      <dgm:spPr/>
      <dgm:t>
        <a:bodyPr/>
        <a:lstStyle/>
        <a:p>
          <a:r>
            <a:rPr lang="en-US" dirty="0" smtClean="0"/>
            <a:t>Building capacity for use</a:t>
          </a:r>
          <a:endParaRPr lang="en-US" dirty="0"/>
        </a:p>
      </dgm:t>
    </dgm:pt>
    <dgm:pt modelId="{D26AD0E0-55B7-4FB3-ACA2-99ABF58B4B6B}" type="parTrans" cxnId="{1FB83B1E-13C6-4013-A162-8217A22C6EBF}">
      <dgm:prSet/>
      <dgm:spPr/>
      <dgm:t>
        <a:bodyPr/>
        <a:lstStyle/>
        <a:p>
          <a:endParaRPr lang="en-US"/>
        </a:p>
      </dgm:t>
    </dgm:pt>
    <dgm:pt modelId="{5003B2C8-F7EB-46A9-A2BF-20D531C0C402}" type="sibTrans" cxnId="{1FB83B1E-13C6-4013-A162-8217A22C6EBF}">
      <dgm:prSet/>
      <dgm:spPr/>
      <dgm:t>
        <a:bodyPr/>
        <a:lstStyle/>
        <a:p>
          <a:endParaRPr lang="en-US"/>
        </a:p>
      </dgm:t>
    </dgm:pt>
    <dgm:pt modelId="{80164322-D3CA-4E02-A61E-8541DA3FE92A}" type="pres">
      <dgm:prSet presAssocID="{A1BF5E72-B6E5-47BD-AAE3-4D3F84D81CC2}" presName="Name0" presStyleCnt="0">
        <dgm:presLayoutVars>
          <dgm:dir/>
          <dgm:resizeHandles val="exact"/>
        </dgm:presLayoutVars>
      </dgm:prSet>
      <dgm:spPr/>
    </dgm:pt>
    <dgm:pt modelId="{24B92455-49AE-4DC0-97FA-731148FD0EE6}" type="pres">
      <dgm:prSet presAssocID="{FF29676B-3C61-481D-A30D-7D7F6F1E6F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B3EB7-049C-487C-9639-BCECFFE865DB}" type="pres">
      <dgm:prSet presAssocID="{B0CC4E77-0291-4811-A49F-90BF4997C2A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679A3D1-D829-4EFB-BECD-1D175E64D6CB}" type="pres">
      <dgm:prSet presAssocID="{B0CC4E77-0291-4811-A49F-90BF4997C2A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A21AE31-1E17-4C38-AA2B-4E0EB3504CBA}" type="pres">
      <dgm:prSet presAssocID="{55DD9B6D-4A09-4999-9D92-CD396F64923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23CB1B-F477-4331-BB3E-55987B7D792E}" type="pres">
      <dgm:prSet presAssocID="{5178AB53-374A-4818-9901-06026B320C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65DF62A-3BAC-4F39-A588-F72D8F89E3AD}" type="pres">
      <dgm:prSet presAssocID="{5178AB53-374A-4818-9901-06026B320C0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8F61497-7E06-4656-B2E3-14AF411124FB}" type="pres">
      <dgm:prSet presAssocID="{2FF3FC3E-9523-4AF1-B106-E6AEEA1EF72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3B080D-D441-499B-A4DB-4CEA719DBC77}" type="presOf" srcId="{B0CC4E77-0291-4811-A49F-90BF4997C2AF}" destId="{FEEB3EB7-049C-487C-9639-BCECFFE865DB}" srcOrd="0" destOrd="0" presId="urn:microsoft.com/office/officeart/2005/8/layout/process1"/>
    <dgm:cxn modelId="{83845B90-0B9E-4A19-8AE8-9621F0F7150B}" type="presOf" srcId="{5178AB53-374A-4818-9901-06026B320C06}" destId="{9623CB1B-F477-4331-BB3E-55987B7D792E}" srcOrd="0" destOrd="0" presId="urn:microsoft.com/office/officeart/2005/8/layout/process1"/>
    <dgm:cxn modelId="{29CEBE61-FF98-4E7C-A827-2E70C9B35D63}" type="presOf" srcId="{FF29676B-3C61-481D-A30D-7D7F6F1E6F27}" destId="{24B92455-49AE-4DC0-97FA-731148FD0EE6}" srcOrd="0" destOrd="0" presId="urn:microsoft.com/office/officeart/2005/8/layout/process1"/>
    <dgm:cxn modelId="{A07DB9BB-FDB7-4E11-B49A-960D4AC902B6}" type="presOf" srcId="{2FF3FC3E-9523-4AF1-B106-E6AEEA1EF723}" destId="{D8F61497-7E06-4656-B2E3-14AF411124FB}" srcOrd="0" destOrd="0" presId="urn:microsoft.com/office/officeart/2005/8/layout/process1"/>
    <dgm:cxn modelId="{FC7BA2C4-497A-4E50-86AD-12AF3C57AE54}" type="presOf" srcId="{5178AB53-374A-4818-9901-06026B320C06}" destId="{165DF62A-3BAC-4F39-A588-F72D8F89E3AD}" srcOrd="1" destOrd="0" presId="urn:microsoft.com/office/officeart/2005/8/layout/process1"/>
    <dgm:cxn modelId="{A9F6AA0D-1CEF-4B8D-A79F-DCC0DCBEE96C}" type="presOf" srcId="{B0CC4E77-0291-4811-A49F-90BF4997C2AF}" destId="{1679A3D1-D829-4EFB-BECD-1D175E64D6CB}" srcOrd="1" destOrd="0" presId="urn:microsoft.com/office/officeart/2005/8/layout/process1"/>
    <dgm:cxn modelId="{F1949963-061D-4552-B9D4-93C1014508E6}" type="presOf" srcId="{A1BF5E72-B6E5-47BD-AAE3-4D3F84D81CC2}" destId="{80164322-D3CA-4E02-A61E-8541DA3FE92A}" srcOrd="0" destOrd="0" presId="urn:microsoft.com/office/officeart/2005/8/layout/process1"/>
    <dgm:cxn modelId="{1FB83B1E-13C6-4013-A162-8217A22C6EBF}" srcId="{A1BF5E72-B6E5-47BD-AAE3-4D3F84D81CC2}" destId="{2FF3FC3E-9523-4AF1-B106-E6AEEA1EF723}" srcOrd="2" destOrd="0" parTransId="{D26AD0E0-55B7-4FB3-ACA2-99ABF58B4B6B}" sibTransId="{5003B2C8-F7EB-46A9-A2BF-20D531C0C402}"/>
    <dgm:cxn modelId="{B4A8C1D2-0328-4056-9564-A0111069A832}" srcId="{A1BF5E72-B6E5-47BD-AAE3-4D3F84D81CC2}" destId="{55DD9B6D-4A09-4999-9D92-CD396F649234}" srcOrd="1" destOrd="0" parTransId="{D6297EFC-EA14-4787-80FD-78AA215D1EAB}" sibTransId="{5178AB53-374A-4818-9901-06026B320C06}"/>
    <dgm:cxn modelId="{74776E9B-7518-4FC7-AE7E-81765FE21DED}" srcId="{A1BF5E72-B6E5-47BD-AAE3-4D3F84D81CC2}" destId="{FF29676B-3C61-481D-A30D-7D7F6F1E6F27}" srcOrd="0" destOrd="0" parTransId="{A14DB292-E768-4590-9597-BBDFB28BA236}" sibTransId="{B0CC4E77-0291-4811-A49F-90BF4997C2AF}"/>
    <dgm:cxn modelId="{8567086F-3671-4E17-AA4E-7E0BAABD5451}" type="presOf" srcId="{55DD9B6D-4A09-4999-9D92-CD396F649234}" destId="{5A21AE31-1E17-4C38-AA2B-4E0EB3504CBA}" srcOrd="0" destOrd="0" presId="urn:microsoft.com/office/officeart/2005/8/layout/process1"/>
    <dgm:cxn modelId="{0B77B56B-46C9-483B-8A19-67D2CDDC603D}" type="presParOf" srcId="{80164322-D3CA-4E02-A61E-8541DA3FE92A}" destId="{24B92455-49AE-4DC0-97FA-731148FD0EE6}" srcOrd="0" destOrd="0" presId="urn:microsoft.com/office/officeart/2005/8/layout/process1"/>
    <dgm:cxn modelId="{F27B83B2-8BF1-471A-8C52-B2C5EA1F83EF}" type="presParOf" srcId="{80164322-D3CA-4E02-A61E-8541DA3FE92A}" destId="{FEEB3EB7-049C-487C-9639-BCECFFE865DB}" srcOrd="1" destOrd="0" presId="urn:microsoft.com/office/officeart/2005/8/layout/process1"/>
    <dgm:cxn modelId="{B7835427-0EDD-40D8-9AF2-5474FBA29867}" type="presParOf" srcId="{FEEB3EB7-049C-487C-9639-BCECFFE865DB}" destId="{1679A3D1-D829-4EFB-BECD-1D175E64D6CB}" srcOrd="0" destOrd="0" presId="urn:microsoft.com/office/officeart/2005/8/layout/process1"/>
    <dgm:cxn modelId="{A18E11F4-EEAA-44BC-973A-9FAD554ABB56}" type="presParOf" srcId="{80164322-D3CA-4E02-A61E-8541DA3FE92A}" destId="{5A21AE31-1E17-4C38-AA2B-4E0EB3504CBA}" srcOrd="2" destOrd="0" presId="urn:microsoft.com/office/officeart/2005/8/layout/process1"/>
    <dgm:cxn modelId="{6E45A2D4-8162-4221-97EB-E0D15390C2BA}" type="presParOf" srcId="{80164322-D3CA-4E02-A61E-8541DA3FE92A}" destId="{9623CB1B-F477-4331-BB3E-55987B7D792E}" srcOrd="3" destOrd="0" presId="urn:microsoft.com/office/officeart/2005/8/layout/process1"/>
    <dgm:cxn modelId="{0FAB2FC0-60C4-4CC0-8FE7-0A078FD00437}" type="presParOf" srcId="{9623CB1B-F477-4331-BB3E-55987B7D792E}" destId="{165DF62A-3BAC-4F39-A588-F72D8F89E3AD}" srcOrd="0" destOrd="0" presId="urn:microsoft.com/office/officeart/2005/8/layout/process1"/>
    <dgm:cxn modelId="{F99DD3CF-CACB-4D74-98F9-031D63C2BD86}" type="presParOf" srcId="{80164322-D3CA-4E02-A61E-8541DA3FE92A}" destId="{D8F61497-7E06-4656-B2E3-14AF411124F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9F7746-F3DF-4041-AC1B-A7BF7F534927}" type="doc">
      <dgm:prSet loTypeId="urn:microsoft.com/office/officeart/2005/8/layout/venn3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86C228F-64E7-4C0F-AA7D-42B2A9B0B1A1}">
      <dgm:prSet phldrT="[Text]" custT="1"/>
      <dgm:spPr/>
      <dgm:t>
        <a:bodyPr/>
        <a:lstStyle/>
        <a:p>
          <a:r>
            <a:rPr lang="en-US" sz="1800" dirty="0" smtClean="0"/>
            <a:t>Time</a:t>
          </a:r>
          <a:endParaRPr lang="en-US" sz="1800" dirty="0"/>
        </a:p>
      </dgm:t>
    </dgm:pt>
    <dgm:pt modelId="{B122D962-526E-40C8-A003-70EA53B736F1}" type="parTrans" cxnId="{9BF38975-E275-4DF8-83BD-20EC65B6B8E4}">
      <dgm:prSet/>
      <dgm:spPr/>
      <dgm:t>
        <a:bodyPr/>
        <a:lstStyle/>
        <a:p>
          <a:endParaRPr lang="en-US" sz="2000"/>
        </a:p>
      </dgm:t>
    </dgm:pt>
    <dgm:pt modelId="{7669C791-0317-48BD-8B68-6DEA1A631355}" type="sibTrans" cxnId="{9BF38975-E275-4DF8-83BD-20EC65B6B8E4}">
      <dgm:prSet/>
      <dgm:spPr/>
      <dgm:t>
        <a:bodyPr/>
        <a:lstStyle/>
        <a:p>
          <a:endParaRPr lang="en-US" sz="2000"/>
        </a:p>
      </dgm:t>
    </dgm:pt>
    <dgm:pt modelId="{D3F0CBE4-ADAD-4892-A920-EB6031B70D1C}">
      <dgm:prSet phldrT="[Text]" custT="1"/>
      <dgm:spPr/>
      <dgm:t>
        <a:bodyPr/>
        <a:lstStyle/>
        <a:p>
          <a:r>
            <a:rPr lang="en-US" sz="1800" dirty="0" smtClean="0"/>
            <a:t>Technical Issues</a:t>
          </a:r>
          <a:endParaRPr lang="en-US" sz="1800" dirty="0"/>
        </a:p>
      </dgm:t>
    </dgm:pt>
    <dgm:pt modelId="{DEA965E7-0D69-4BFC-AA3A-6113305FBA3C}" type="parTrans" cxnId="{F051EB21-1A8B-4F81-AC42-D7E0190663F0}">
      <dgm:prSet/>
      <dgm:spPr/>
      <dgm:t>
        <a:bodyPr/>
        <a:lstStyle/>
        <a:p>
          <a:endParaRPr lang="en-US" sz="2000"/>
        </a:p>
      </dgm:t>
    </dgm:pt>
    <dgm:pt modelId="{4AD34300-9AA0-44D6-A793-A6D3C1A90307}" type="sibTrans" cxnId="{F051EB21-1A8B-4F81-AC42-D7E0190663F0}">
      <dgm:prSet/>
      <dgm:spPr/>
      <dgm:t>
        <a:bodyPr/>
        <a:lstStyle/>
        <a:p>
          <a:endParaRPr lang="en-US" sz="2000"/>
        </a:p>
      </dgm:t>
    </dgm:pt>
    <dgm:pt modelId="{8FC5A9A3-72B6-4F83-A7A1-02AD006F4AC3}">
      <dgm:prSet phldrT="[Text]" custT="1"/>
      <dgm:spPr/>
      <dgm:t>
        <a:bodyPr/>
        <a:lstStyle/>
        <a:p>
          <a:r>
            <a:rPr lang="en-US" sz="1800" dirty="0" smtClean="0"/>
            <a:t>Turf</a:t>
          </a:r>
          <a:endParaRPr lang="en-US" sz="1800" dirty="0"/>
        </a:p>
      </dgm:t>
    </dgm:pt>
    <dgm:pt modelId="{E143F294-B879-41ED-A55F-4E62FA2701AB}" type="parTrans" cxnId="{DA3C81C7-1653-4BCD-959D-BC57A993643D}">
      <dgm:prSet/>
      <dgm:spPr/>
      <dgm:t>
        <a:bodyPr/>
        <a:lstStyle/>
        <a:p>
          <a:endParaRPr lang="en-US" sz="2000"/>
        </a:p>
      </dgm:t>
    </dgm:pt>
    <dgm:pt modelId="{6D4D2846-1F46-4491-83BC-BABA32E76409}" type="sibTrans" cxnId="{DA3C81C7-1653-4BCD-959D-BC57A993643D}">
      <dgm:prSet/>
      <dgm:spPr/>
      <dgm:t>
        <a:bodyPr/>
        <a:lstStyle/>
        <a:p>
          <a:endParaRPr lang="en-US" sz="2000"/>
        </a:p>
      </dgm:t>
    </dgm:pt>
    <dgm:pt modelId="{8EEEDD65-FD7F-494B-BC4D-AF90443C0658}">
      <dgm:prSet phldrT="[Text]" custT="1"/>
      <dgm:spPr/>
      <dgm:t>
        <a:bodyPr/>
        <a:lstStyle/>
        <a:p>
          <a:r>
            <a:rPr lang="en-US" sz="1800" dirty="0" smtClean="0"/>
            <a:t>Trust</a:t>
          </a:r>
          <a:endParaRPr lang="en-US" sz="1800" dirty="0"/>
        </a:p>
      </dgm:t>
    </dgm:pt>
    <dgm:pt modelId="{194DC652-0796-4AD3-B33D-75EFE7B9EE39}" type="parTrans" cxnId="{F11B624E-25EC-40F2-A9AA-D636683B4B3D}">
      <dgm:prSet/>
      <dgm:spPr/>
      <dgm:t>
        <a:bodyPr/>
        <a:lstStyle/>
        <a:p>
          <a:endParaRPr lang="en-US"/>
        </a:p>
      </dgm:t>
    </dgm:pt>
    <dgm:pt modelId="{6F935D4E-908E-4183-ABB4-9F97F5D52771}" type="sibTrans" cxnId="{F11B624E-25EC-40F2-A9AA-D636683B4B3D}">
      <dgm:prSet/>
      <dgm:spPr/>
      <dgm:t>
        <a:bodyPr/>
        <a:lstStyle/>
        <a:p>
          <a:endParaRPr lang="en-US"/>
        </a:p>
      </dgm:t>
    </dgm:pt>
    <dgm:pt modelId="{0A94DDA7-6CC0-4471-9B32-C3BC1B5F0A9B}" type="pres">
      <dgm:prSet presAssocID="{039F7746-F3DF-4041-AC1B-A7BF7F5349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4A863D-69C0-4384-A673-A88CA6EF8889}" type="pres">
      <dgm:prSet presAssocID="{286C228F-64E7-4C0F-AA7D-42B2A9B0B1A1}" presName="Name5" presStyleLbl="vennNode1" presStyleIdx="0" presStyleCnt="4" custScaleX="124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737B4-8B4B-4722-A431-B974DA16DEF5}" type="pres">
      <dgm:prSet presAssocID="{7669C791-0317-48BD-8B68-6DEA1A631355}" presName="space" presStyleCnt="0"/>
      <dgm:spPr/>
      <dgm:t>
        <a:bodyPr/>
        <a:lstStyle/>
        <a:p>
          <a:endParaRPr lang="en-US"/>
        </a:p>
      </dgm:t>
    </dgm:pt>
    <dgm:pt modelId="{5615A658-839A-4D0B-B4ED-830612E80EC1}" type="pres">
      <dgm:prSet presAssocID="{D3F0CBE4-ADAD-4892-A920-EB6031B70D1C}" presName="Name5" presStyleLbl="vennNode1" presStyleIdx="1" presStyleCnt="4" custScaleX="1247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DD19A0-BD2C-4650-9EE3-F28395D3F57B}" type="pres">
      <dgm:prSet presAssocID="{4AD34300-9AA0-44D6-A793-A6D3C1A90307}" presName="space" presStyleCnt="0"/>
      <dgm:spPr/>
      <dgm:t>
        <a:bodyPr/>
        <a:lstStyle/>
        <a:p>
          <a:endParaRPr lang="en-US"/>
        </a:p>
      </dgm:t>
    </dgm:pt>
    <dgm:pt modelId="{BA65671F-7F03-49CB-97FC-77B430586A65}" type="pres">
      <dgm:prSet presAssocID="{8FC5A9A3-72B6-4F83-A7A1-02AD006F4AC3}" presName="Name5" presStyleLbl="vennNode1" presStyleIdx="2" presStyleCnt="4" custScaleX="1182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25DDC-4830-4F36-AC1A-6B3CB351E54A}" type="pres">
      <dgm:prSet presAssocID="{6D4D2846-1F46-4491-83BC-BABA32E76409}" presName="space" presStyleCnt="0"/>
      <dgm:spPr/>
      <dgm:t>
        <a:bodyPr/>
        <a:lstStyle/>
        <a:p>
          <a:endParaRPr lang="en-US"/>
        </a:p>
      </dgm:t>
    </dgm:pt>
    <dgm:pt modelId="{2267FAE6-E870-41E0-97BF-7D17F9D6A2B9}" type="pres">
      <dgm:prSet presAssocID="{8EEEDD65-FD7F-494B-BC4D-AF90443C0658}" presName="Name5" presStyleLbl="vennNode1" presStyleIdx="3" presStyleCnt="4" custScaleX="126010" custScaleY="105483" custLinFactNeighborX="12960" custLinFactNeighborY="-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3E871D-205E-414D-B2FD-E83F0731C7A1}" type="presOf" srcId="{039F7746-F3DF-4041-AC1B-A7BF7F534927}" destId="{0A94DDA7-6CC0-4471-9B32-C3BC1B5F0A9B}" srcOrd="0" destOrd="0" presId="urn:microsoft.com/office/officeart/2005/8/layout/venn3"/>
    <dgm:cxn modelId="{9BF38975-E275-4DF8-83BD-20EC65B6B8E4}" srcId="{039F7746-F3DF-4041-AC1B-A7BF7F534927}" destId="{286C228F-64E7-4C0F-AA7D-42B2A9B0B1A1}" srcOrd="0" destOrd="0" parTransId="{B122D962-526E-40C8-A003-70EA53B736F1}" sibTransId="{7669C791-0317-48BD-8B68-6DEA1A631355}"/>
    <dgm:cxn modelId="{8D21777E-56B0-45A0-965F-692F8D856B40}" type="presOf" srcId="{8EEEDD65-FD7F-494B-BC4D-AF90443C0658}" destId="{2267FAE6-E870-41E0-97BF-7D17F9D6A2B9}" srcOrd="0" destOrd="0" presId="urn:microsoft.com/office/officeart/2005/8/layout/venn3"/>
    <dgm:cxn modelId="{B4DFFFB3-C230-4801-8F06-5E809720EF91}" type="presOf" srcId="{286C228F-64E7-4C0F-AA7D-42B2A9B0B1A1}" destId="{084A863D-69C0-4384-A673-A88CA6EF8889}" srcOrd="0" destOrd="0" presId="urn:microsoft.com/office/officeart/2005/8/layout/venn3"/>
    <dgm:cxn modelId="{DA3C81C7-1653-4BCD-959D-BC57A993643D}" srcId="{039F7746-F3DF-4041-AC1B-A7BF7F534927}" destId="{8FC5A9A3-72B6-4F83-A7A1-02AD006F4AC3}" srcOrd="2" destOrd="0" parTransId="{E143F294-B879-41ED-A55F-4E62FA2701AB}" sibTransId="{6D4D2846-1F46-4491-83BC-BABA32E76409}"/>
    <dgm:cxn modelId="{F051EB21-1A8B-4F81-AC42-D7E0190663F0}" srcId="{039F7746-F3DF-4041-AC1B-A7BF7F534927}" destId="{D3F0CBE4-ADAD-4892-A920-EB6031B70D1C}" srcOrd="1" destOrd="0" parTransId="{DEA965E7-0D69-4BFC-AA3A-6113305FBA3C}" sibTransId="{4AD34300-9AA0-44D6-A793-A6D3C1A90307}"/>
    <dgm:cxn modelId="{7BB2C230-F5E7-4BE8-8289-1DD5F51EBA68}" type="presOf" srcId="{8FC5A9A3-72B6-4F83-A7A1-02AD006F4AC3}" destId="{BA65671F-7F03-49CB-97FC-77B430586A65}" srcOrd="0" destOrd="0" presId="urn:microsoft.com/office/officeart/2005/8/layout/venn3"/>
    <dgm:cxn modelId="{F11B624E-25EC-40F2-A9AA-D636683B4B3D}" srcId="{039F7746-F3DF-4041-AC1B-A7BF7F534927}" destId="{8EEEDD65-FD7F-494B-BC4D-AF90443C0658}" srcOrd="3" destOrd="0" parTransId="{194DC652-0796-4AD3-B33D-75EFE7B9EE39}" sibTransId="{6F935D4E-908E-4183-ABB4-9F97F5D52771}"/>
    <dgm:cxn modelId="{2DE03986-7197-4FDA-8433-EB86766B046F}" type="presOf" srcId="{D3F0CBE4-ADAD-4892-A920-EB6031B70D1C}" destId="{5615A658-839A-4D0B-B4ED-830612E80EC1}" srcOrd="0" destOrd="0" presId="urn:microsoft.com/office/officeart/2005/8/layout/venn3"/>
    <dgm:cxn modelId="{3DFDFEF4-DC1D-46AD-BC6A-8743AA6E6B9E}" type="presParOf" srcId="{0A94DDA7-6CC0-4471-9B32-C3BC1B5F0A9B}" destId="{084A863D-69C0-4384-A673-A88CA6EF8889}" srcOrd="0" destOrd="0" presId="urn:microsoft.com/office/officeart/2005/8/layout/venn3"/>
    <dgm:cxn modelId="{51389C23-0526-4DBA-B017-A009E28E6F7E}" type="presParOf" srcId="{0A94DDA7-6CC0-4471-9B32-C3BC1B5F0A9B}" destId="{50F737B4-8B4B-4722-A431-B974DA16DEF5}" srcOrd="1" destOrd="0" presId="urn:microsoft.com/office/officeart/2005/8/layout/venn3"/>
    <dgm:cxn modelId="{4B93E189-0ECA-4C69-8BEF-67C666290F5B}" type="presParOf" srcId="{0A94DDA7-6CC0-4471-9B32-C3BC1B5F0A9B}" destId="{5615A658-839A-4D0B-B4ED-830612E80EC1}" srcOrd="2" destOrd="0" presId="urn:microsoft.com/office/officeart/2005/8/layout/venn3"/>
    <dgm:cxn modelId="{7CDFC072-C9C8-4FE0-96F1-3D3F07C9B4E5}" type="presParOf" srcId="{0A94DDA7-6CC0-4471-9B32-C3BC1B5F0A9B}" destId="{F9DD19A0-BD2C-4650-9EE3-F28395D3F57B}" srcOrd="3" destOrd="0" presId="urn:microsoft.com/office/officeart/2005/8/layout/venn3"/>
    <dgm:cxn modelId="{8D64C102-3A57-43A6-9A2C-94C6C0510075}" type="presParOf" srcId="{0A94DDA7-6CC0-4471-9B32-C3BC1B5F0A9B}" destId="{BA65671F-7F03-49CB-97FC-77B430586A65}" srcOrd="4" destOrd="0" presId="urn:microsoft.com/office/officeart/2005/8/layout/venn3"/>
    <dgm:cxn modelId="{213BB7C0-8034-4173-8862-179E02A50F9A}" type="presParOf" srcId="{0A94DDA7-6CC0-4471-9B32-C3BC1B5F0A9B}" destId="{8BC25DDC-4830-4F36-AC1A-6B3CB351E54A}" srcOrd="5" destOrd="0" presId="urn:microsoft.com/office/officeart/2005/8/layout/venn3"/>
    <dgm:cxn modelId="{AAD3F98E-9E3B-4D24-9F9A-237EBC9B6CB6}" type="presParOf" srcId="{0A94DDA7-6CC0-4471-9B32-C3BC1B5F0A9B}" destId="{2267FAE6-E870-41E0-97BF-7D17F9D6A2B9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7A95E3-5155-40A7-82B4-2D672A9C11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9A8921D-8500-4B80-9635-572644D8C19B}">
      <dgm:prSet phldrT="[Text]" custT="1"/>
      <dgm:spPr/>
      <dgm:t>
        <a:bodyPr/>
        <a:lstStyle/>
        <a:p>
          <a:pPr algn="ctr"/>
          <a:r>
            <a:rPr lang="en-US" sz="2000" i="1" dirty="0" smtClean="0"/>
            <a:t>Transparency, governance, and accountability are key to success!</a:t>
          </a:r>
          <a:endParaRPr lang="en-US" sz="2000" dirty="0"/>
        </a:p>
      </dgm:t>
    </dgm:pt>
    <dgm:pt modelId="{0518E426-CBE3-441D-8FD4-830D7CD0EEA8}" type="parTrans" cxnId="{31C9B927-E808-45AD-8582-2DF38CBE77EC}">
      <dgm:prSet/>
      <dgm:spPr/>
      <dgm:t>
        <a:bodyPr/>
        <a:lstStyle/>
        <a:p>
          <a:endParaRPr lang="en-US"/>
        </a:p>
      </dgm:t>
    </dgm:pt>
    <dgm:pt modelId="{43C9AA7D-A728-4A6E-9F38-49D74FEC5735}" type="sibTrans" cxnId="{31C9B927-E808-45AD-8582-2DF38CBE77EC}">
      <dgm:prSet/>
      <dgm:spPr/>
      <dgm:t>
        <a:bodyPr/>
        <a:lstStyle/>
        <a:p>
          <a:endParaRPr lang="en-US"/>
        </a:p>
      </dgm:t>
    </dgm:pt>
    <dgm:pt modelId="{67D9391A-5E9E-432D-8267-9661E0E269EB}" type="pres">
      <dgm:prSet presAssocID="{D17A95E3-5155-40A7-82B4-2D672A9C11C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E3EF74C-B933-4E4D-B1F4-112471E62BB6}" type="pres">
      <dgm:prSet presAssocID="{D17A95E3-5155-40A7-82B4-2D672A9C11C3}" presName="Name1" presStyleCnt="0"/>
      <dgm:spPr/>
    </dgm:pt>
    <dgm:pt modelId="{944F3F23-117F-4876-82CE-5F48E9FA02B3}" type="pres">
      <dgm:prSet presAssocID="{D17A95E3-5155-40A7-82B4-2D672A9C11C3}" presName="cycle" presStyleCnt="0"/>
      <dgm:spPr/>
    </dgm:pt>
    <dgm:pt modelId="{AA2DADB8-C4BA-4819-82D9-5B2F413B242A}" type="pres">
      <dgm:prSet presAssocID="{D17A95E3-5155-40A7-82B4-2D672A9C11C3}" presName="srcNode" presStyleLbl="node1" presStyleIdx="0" presStyleCnt="1"/>
      <dgm:spPr/>
    </dgm:pt>
    <dgm:pt modelId="{C10FEAF9-FB73-4A59-853F-FCC505C5D275}" type="pres">
      <dgm:prSet presAssocID="{D17A95E3-5155-40A7-82B4-2D672A9C11C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A8791E-AC38-45C2-B510-8A0F62FECF67}" type="pres">
      <dgm:prSet presAssocID="{D17A95E3-5155-40A7-82B4-2D672A9C11C3}" presName="extraNode" presStyleLbl="node1" presStyleIdx="0" presStyleCnt="1"/>
      <dgm:spPr/>
    </dgm:pt>
    <dgm:pt modelId="{66526899-AF9A-4751-ACC9-2D8E0A720480}" type="pres">
      <dgm:prSet presAssocID="{D17A95E3-5155-40A7-82B4-2D672A9C11C3}" presName="dstNode" presStyleLbl="node1" presStyleIdx="0" presStyleCnt="1"/>
      <dgm:spPr/>
    </dgm:pt>
    <dgm:pt modelId="{89730CFE-07AE-47B3-B321-E082275D86F4}" type="pres">
      <dgm:prSet presAssocID="{79A8921D-8500-4B80-9635-572644D8C19B}" presName="text_1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71874-790B-4D49-8ACA-CBD94FDABF65}" type="pres">
      <dgm:prSet presAssocID="{79A8921D-8500-4B80-9635-572644D8C19B}" presName="accent_1" presStyleCnt="0"/>
      <dgm:spPr/>
    </dgm:pt>
    <dgm:pt modelId="{65B05885-E474-4CCE-A25C-47A0885817A2}" type="pres">
      <dgm:prSet presAssocID="{79A8921D-8500-4B80-9635-572644D8C19B}" presName="accentRepeatNode" presStyleLbl="solidFgAcc1" presStyleIdx="0" presStyleCnt="1"/>
      <dgm:spPr/>
    </dgm:pt>
  </dgm:ptLst>
  <dgm:cxnLst>
    <dgm:cxn modelId="{D8B0A194-3879-4FB6-90BB-EE7015FF4A2F}" type="presOf" srcId="{79A8921D-8500-4B80-9635-572644D8C19B}" destId="{89730CFE-07AE-47B3-B321-E082275D86F4}" srcOrd="0" destOrd="0" presId="urn:microsoft.com/office/officeart/2008/layout/VerticalCurvedList"/>
    <dgm:cxn modelId="{F67F2BD7-E3CB-46BA-B85F-B2CF64C1BB0E}" type="presOf" srcId="{43C9AA7D-A728-4A6E-9F38-49D74FEC5735}" destId="{C10FEAF9-FB73-4A59-853F-FCC505C5D275}" srcOrd="0" destOrd="0" presId="urn:microsoft.com/office/officeart/2008/layout/VerticalCurvedList"/>
    <dgm:cxn modelId="{31C9B927-E808-45AD-8582-2DF38CBE77EC}" srcId="{D17A95E3-5155-40A7-82B4-2D672A9C11C3}" destId="{79A8921D-8500-4B80-9635-572644D8C19B}" srcOrd="0" destOrd="0" parTransId="{0518E426-CBE3-441D-8FD4-830D7CD0EEA8}" sibTransId="{43C9AA7D-A728-4A6E-9F38-49D74FEC5735}"/>
    <dgm:cxn modelId="{1048962C-2E74-484A-BD48-E36AF981E546}" type="presOf" srcId="{D17A95E3-5155-40A7-82B4-2D672A9C11C3}" destId="{67D9391A-5E9E-432D-8267-9661E0E269EB}" srcOrd="0" destOrd="0" presId="urn:microsoft.com/office/officeart/2008/layout/VerticalCurvedList"/>
    <dgm:cxn modelId="{C96F3166-6767-4D01-AD7C-FC959DF6520E}" type="presParOf" srcId="{67D9391A-5E9E-432D-8267-9661E0E269EB}" destId="{EE3EF74C-B933-4E4D-B1F4-112471E62BB6}" srcOrd="0" destOrd="0" presId="urn:microsoft.com/office/officeart/2008/layout/VerticalCurvedList"/>
    <dgm:cxn modelId="{81575105-DC92-453A-B2EE-B376154BC757}" type="presParOf" srcId="{EE3EF74C-B933-4E4D-B1F4-112471E62BB6}" destId="{944F3F23-117F-4876-82CE-5F48E9FA02B3}" srcOrd="0" destOrd="0" presId="urn:microsoft.com/office/officeart/2008/layout/VerticalCurvedList"/>
    <dgm:cxn modelId="{688BFC75-3371-491C-A7FC-7BCCFEB78A63}" type="presParOf" srcId="{944F3F23-117F-4876-82CE-5F48E9FA02B3}" destId="{AA2DADB8-C4BA-4819-82D9-5B2F413B242A}" srcOrd="0" destOrd="0" presId="urn:microsoft.com/office/officeart/2008/layout/VerticalCurvedList"/>
    <dgm:cxn modelId="{800B0516-9E6C-4BC5-9747-DAEB99497333}" type="presParOf" srcId="{944F3F23-117F-4876-82CE-5F48E9FA02B3}" destId="{C10FEAF9-FB73-4A59-853F-FCC505C5D275}" srcOrd="1" destOrd="0" presId="urn:microsoft.com/office/officeart/2008/layout/VerticalCurvedList"/>
    <dgm:cxn modelId="{0C460AEC-86A9-4A3C-A984-4302A78C78DB}" type="presParOf" srcId="{944F3F23-117F-4876-82CE-5F48E9FA02B3}" destId="{AFA8791E-AC38-45C2-B510-8A0F62FECF67}" srcOrd="2" destOrd="0" presId="urn:microsoft.com/office/officeart/2008/layout/VerticalCurvedList"/>
    <dgm:cxn modelId="{C1AA65D3-4A11-49DB-8979-77E2A592F7B8}" type="presParOf" srcId="{944F3F23-117F-4876-82CE-5F48E9FA02B3}" destId="{66526899-AF9A-4751-ACC9-2D8E0A720480}" srcOrd="3" destOrd="0" presId="urn:microsoft.com/office/officeart/2008/layout/VerticalCurvedList"/>
    <dgm:cxn modelId="{510EFC60-7B2F-4D5E-9CF2-773E391E64DF}" type="presParOf" srcId="{EE3EF74C-B933-4E4D-B1F4-112471E62BB6}" destId="{89730CFE-07AE-47B3-B321-E082275D86F4}" srcOrd="1" destOrd="0" presId="urn:microsoft.com/office/officeart/2008/layout/VerticalCurvedList"/>
    <dgm:cxn modelId="{00EE0595-D77C-4610-B52E-FABBDAA5E3EF}" type="presParOf" srcId="{EE3EF74C-B933-4E4D-B1F4-112471E62BB6}" destId="{8D571874-790B-4D49-8ACA-CBD94FDABF65}" srcOrd="2" destOrd="0" presId="urn:microsoft.com/office/officeart/2008/layout/VerticalCurvedList"/>
    <dgm:cxn modelId="{810CEFBC-A54A-4B5C-AC9C-173E3B0E558B}" type="presParOf" srcId="{8D571874-790B-4D49-8ACA-CBD94FDABF65}" destId="{65B05885-E474-4CCE-A25C-47A0885817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0A6A5-EA6D-4F6D-AC5D-88AA04E2BC02}">
      <dsp:nvSpPr>
        <dsp:cNvPr id="0" name=""/>
        <dsp:cNvSpPr/>
      </dsp:nvSpPr>
      <dsp:spPr>
        <a:xfrm>
          <a:off x="2587400" y="2280445"/>
          <a:ext cx="1610828" cy="13888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Right</a:t>
          </a:r>
          <a:r>
            <a:rPr lang="en-US" sz="2900" kern="1200" dirty="0" smtClean="0"/>
            <a:t> Data</a:t>
          </a:r>
          <a:endParaRPr lang="en-US" sz="2900" kern="1200" dirty="0"/>
        </a:p>
      </dsp:txBody>
      <dsp:txXfrm>
        <a:off x="2837370" y="2495963"/>
        <a:ext cx="1110888" cy="957778"/>
      </dsp:txXfrm>
    </dsp:sp>
    <dsp:sp modelId="{BCB03CD4-CBBB-40F3-A4F5-341C07BA5010}">
      <dsp:nvSpPr>
        <dsp:cNvPr id="0" name=""/>
        <dsp:cNvSpPr/>
      </dsp:nvSpPr>
      <dsp:spPr>
        <a:xfrm>
          <a:off x="2629247" y="2893578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944A67-5624-437C-A715-F1CED43AD93C}">
      <dsp:nvSpPr>
        <dsp:cNvPr id="0" name=""/>
        <dsp:cNvSpPr/>
      </dsp:nvSpPr>
      <dsp:spPr>
        <a:xfrm>
          <a:off x="1210457" y="1534484"/>
          <a:ext cx="1610828" cy="1388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3000" b="-33000"/>
          </a:stretch>
        </a:blip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FB547-6CA4-4299-A36A-EB8AD626E925}">
      <dsp:nvSpPr>
        <dsp:cNvPr id="0" name=""/>
        <dsp:cNvSpPr/>
      </dsp:nvSpPr>
      <dsp:spPr>
        <a:xfrm>
          <a:off x="2307081" y="2739836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72E5C-A46D-46D1-B603-CA1B57939766}">
      <dsp:nvSpPr>
        <dsp:cNvPr id="0" name=""/>
        <dsp:cNvSpPr/>
      </dsp:nvSpPr>
      <dsp:spPr>
        <a:xfrm>
          <a:off x="3959757" y="1517972"/>
          <a:ext cx="1610828" cy="13888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Right</a:t>
          </a:r>
          <a:r>
            <a:rPr lang="en-US" sz="2900" kern="1200" dirty="0" smtClean="0"/>
            <a:t> Time</a:t>
          </a:r>
          <a:endParaRPr lang="en-US" sz="2900" kern="1200" dirty="0"/>
        </a:p>
      </dsp:txBody>
      <dsp:txXfrm>
        <a:off x="4209727" y="1733490"/>
        <a:ext cx="1110888" cy="957778"/>
      </dsp:txXfrm>
    </dsp:sp>
    <dsp:sp modelId="{0A97D068-FDBE-473A-8FB9-D7DD14838C7B}">
      <dsp:nvSpPr>
        <dsp:cNvPr id="0" name=""/>
        <dsp:cNvSpPr/>
      </dsp:nvSpPr>
      <dsp:spPr>
        <a:xfrm>
          <a:off x="5060967" y="2721857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0A127-BB36-4C02-BEB9-9F83E717BF6C}">
      <dsp:nvSpPr>
        <dsp:cNvPr id="0" name=""/>
        <dsp:cNvSpPr/>
      </dsp:nvSpPr>
      <dsp:spPr>
        <a:xfrm>
          <a:off x="5332114" y="2280445"/>
          <a:ext cx="1610828" cy="1388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FE293-07EF-48F1-990A-B399E9C3538E}">
      <dsp:nvSpPr>
        <dsp:cNvPr id="0" name=""/>
        <dsp:cNvSpPr/>
      </dsp:nvSpPr>
      <dsp:spPr>
        <a:xfrm>
          <a:off x="5373961" y="2893578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96A49-0A77-447E-A269-DB63B2B98828}">
      <dsp:nvSpPr>
        <dsp:cNvPr id="0" name=""/>
        <dsp:cNvSpPr/>
      </dsp:nvSpPr>
      <dsp:spPr>
        <a:xfrm>
          <a:off x="2587400" y="758802"/>
          <a:ext cx="1610828" cy="138881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830" rIns="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Right</a:t>
          </a:r>
          <a:r>
            <a:rPr lang="en-US" sz="2900" kern="1200" dirty="0" smtClean="0"/>
            <a:t> Format</a:t>
          </a:r>
          <a:endParaRPr lang="en-US" sz="2900" kern="1200" dirty="0"/>
        </a:p>
      </dsp:txBody>
      <dsp:txXfrm>
        <a:off x="2837370" y="974320"/>
        <a:ext cx="1110888" cy="957778"/>
      </dsp:txXfrm>
    </dsp:sp>
    <dsp:sp modelId="{AB6DBA59-04E1-4EA9-BBE0-BE24F20A585B}">
      <dsp:nvSpPr>
        <dsp:cNvPr id="0" name=""/>
        <dsp:cNvSpPr/>
      </dsp:nvSpPr>
      <dsp:spPr>
        <a:xfrm>
          <a:off x="3679438" y="788890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41FE2-A93B-4F5E-826E-EAE72600A780}">
      <dsp:nvSpPr>
        <dsp:cNvPr id="0" name=""/>
        <dsp:cNvSpPr/>
      </dsp:nvSpPr>
      <dsp:spPr>
        <a:xfrm>
          <a:off x="3951767" y="0"/>
          <a:ext cx="1610828" cy="138881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8C0C0-3BAC-4C07-82DC-7BA18D935E22}">
      <dsp:nvSpPr>
        <dsp:cNvPr id="0" name=""/>
        <dsp:cNvSpPr/>
      </dsp:nvSpPr>
      <dsp:spPr>
        <a:xfrm>
          <a:off x="4007336" y="609831"/>
          <a:ext cx="188598" cy="1625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2CD8A-D0BE-4136-B17D-EB5AD41AF1EF}">
      <dsp:nvSpPr>
        <dsp:cNvPr id="0" name=""/>
        <dsp:cNvSpPr/>
      </dsp:nvSpPr>
      <dsp:spPr>
        <a:xfrm>
          <a:off x="0" y="0"/>
          <a:ext cx="8001000" cy="1523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IT and Infrastructure</a:t>
          </a:r>
          <a:endParaRPr lang="en-US" sz="2200" b="1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kern="1200" baseline="0" dirty="0" smtClean="0"/>
            <a:t>States need to continue to invest in the necessary infrastructure and technical issues at every level to ensure that quality data is effectively and efficient delivered to stakeholders</a:t>
          </a:r>
          <a:endParaRPr lang="en-US" sz="1700" b="1" i="0" kern="1200" dirty="0"/>
        </a:p>
      </dsp:txBody>
      <dsp:txXfrm>
        <a:off x="1752600" y="0"/>
        <a:ext cx="6248400" cy="1523999"/>
      </dsp:txXfrm>
    </dsp:sp>
    <dsp:sp modelId="{20394CCD-C22E-4B05-BAAE-9AB71C4C72BD}">
      <dsp:nvSpPr>
        <dsp:cNvPr id="0" name=""/>
        <dsp:cNvSpPr/>
      </dsp:nvSpPr>
      <dsp:spPr>
        <a:xfrm>
          <a:off x="152400" y="152399"/>
          <a:ext cx="160020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A476F-B286-4339-9180-BBE423D76429}">
      <dsp:nvSpPr>
        <dsp:cNvPr id="0" name=""/>
        <dsp:cNvSpPr/>
      </dsp:nvSpPr>
      <dsp:spPr>
        <a:xfrm>
          <a:off x="0" y="1676399"/>
          <a:ext cx="8001000" cy="152399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Roles and Responsibilities</a:t>
          </a:r>
          <a:endParaRPr lang="en-US" sz="2200" b="1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kern="1200" baseline="0" dirty="0" smtClean="0"/>
            <a:t>State agencies, as well as the districts they serve, need to take on collaborative roles that help to build capacity to deliver necessary data to meet education goals</a:t>
          </a:r>
          <a:endParaRPr lang="en-US" sz="1700" b="1" i="0" kern="1200" dirty="0"/>
        </a:p>
      </dsp:txBody>
      <dsp:txXfrm>
        <a:off x="1752600" y="1676399"/>
        <a:ext cx="6248400" cy="1523999"/>
      </dsp:txXfrm>
    </dsp:sp>
    <dsp:sp modelId="{1FD22F62-47BA-4BF2-B006-A000EC97E6F8}">
      <dsp:nvSpPr>
        <dsp:cNvPr id="0" name=""/>
        <dsp:cNvSpPr/>
      </dsp:nvSpPr>
      <dsp:spPr>
        <a:xfrm>
          <a:off x="152400" y="1828799"/>
          <a:ext cx="160020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6F511-9395-4A24-82F0-3AD1E0520D59}">
      <dsp:nvSpPr>
        <dsp:cNvPr id="0" name=""/>
        <dsp:cNvSpPr/>
      </dsp:nvSpPr>
      <dsp:spPr>
        <a:xfrm>
          <a:off x="0" y="3352799"/>
          <a:ext cx="8001000" cy="152399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People</a:t>
          </a:r>
          <a:endParaRPr lang="en-US" sz="2200" b="1" i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kern="1200" baseline="0" dirty="0" smtClean="0"/>
            <a:t>States must work to invest in people by not only delivering the “hard skills” of data use, but also work through people’s data “hang ups” to ensure effective data use</a:t>
          </a:r>
          <a:endParaRPr lang="en-US" sz="1700" b="1" i="0" kern="1200" dirty="0"/>
        </a:p>
      </dsp:txBody>
      <dsp:txXfrm>
        <a:off x="1752600" y="3352799"/>
        <a:ext cx="6248400" cy="1523999"/>
      </dsp:txXfrm>
    </dsp:sp>
    <dsp:sp modelId="{34B57DB0-154F-4BA1-8938-2BB8EF055648}">
      <dsp:nvSpPr>
        <dsp:cNvPr id="0" name=""/>
        <dsp:cNvSpPr/>
      </dsp:nvSpPr>
      <dsp:spPr>
        <a:xfrm>
          <a:off x="152400" y="3505199"/>
          <a:ext cx="1600200" cy="12191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B92455-49AE-4DC0-97FA-731148FD0EE6}">
      <dsp:nvSpPr>
        <dsp:cNvPr id="0" name=""/>
        <dsp:cNvSpPr/>
      </dsp:nvSpPr>
      <dsp:spPr>
        <a:xfrm>
          <a:off x="5826" y="433853"/>
          <a:ext cx="1741512" cy="104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Linking data across systems</a:t>
          </a:r>
          <a:endParaRPr lang="en-US" sz="1900" kern="1200" dirty="0"/>
        </a:p>
      </dsp:txBody>
      <dsp:txXfrm>
        <a:off x="36430" y="464457"/>
        <a:ext cx="1680304" cy="983699"/>
      </dsp:txXfrm>
    </dsp:sp>
    <dsp:sp modelId="{FEEB3EB7-049C-487C-9639-BCECFFE865DB}">
      <dsp:nvSpPr>
        <dsp:cNvPr id="0" name=""/>
        <dsp:cNvSpPr/>
      </dsp:nvSpPr>
      <dsp:spPr>
        <a:xfrm>
          <a:off x="1921490" y="740359"/>
          <a:ext cx="369200" cy="431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921490" y="826738"/>
        <a:ext cx="258440" cy="259137"/>
      </dsp:txXfrm>
    </dsp:sp>
    <dsp:sp modelId="{5A21AE31-1E17-4C38-AA2B-4E0EB3504CBA}">
      <dsp:nvSpPr>
        <dsp:cNvPr id="0" name=""/>
        <dsp:cNvSpPr/>
      </dsp:nvSpPr>
      <dsp:spPr>
        <a:xfrm>
          <a:off x="2443943" y="433853"/>
          <a:ext cx="1741512" cy="104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Ensuring appropriate access</a:t>
          </a:r>
          <a:endParaRPr lang="en-US" sz="1900" kern="1200" dirty="0"/>
        </a:p>
      </dsp:txBody>
      <dsp:txXfrm>
        <a:off x="2474547" y="464457"/>
        <a:ext cx="1680304" cy="983699"/>
      </dsp:txXfrm>
    </dsp:sp>
    <dsp:sp modelId="{9623CB1B-F477-4331-BB3E-55987B7D792E}">
      <dsp:nvSpPr>
        <dsp:cNvPr id="0" name=""/>
        <dsp:cNvSpPr/>
      </dsp:nvSpPr>
      <dsp:spPr>
        <a:xfrm>
          <a:off x="4359607" y="740359"/>
          <a:ext cx="369200" cy="4318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4359607" y="826738"/>
        <a:ext cx="258440" cy="259137"/>
      </dsp:txXfrm>
    </dsp:sp>
    <dsp:sp modelId="{D8F61497-7E06-4656-B2E3-14AF411124FB}">
      <dsp:nvSpPr>
        <dsp:cNvPr id="0" name=""/>
        <dsp:cNvSpPr/>
      </dsp:nvSpPr>
      <dsp:spPr>
        <a:xfrm>
          <a:off x="4882061" y="433853"/>
          <a:ext cx="1741512" cy="104490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Building capacity for use</a:t>
          </a:r>
          <a:endParaRPr lang="en-US" sz="1900" kern="1200" dirty="0"/>
        </a:p>
      </dsp:txBody>
      <dsp:txXfrm>
        <a:off x="4912665" y="464457"/>
        <a:ext cx="1680304" cy="983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4A863D-69C0-4384-A673-A88CA6EF8889}">
      <dsp:nvSpPr>
        <dsp:cNvPr id="0" name=""/>
        <dsp:cNvSpPr/>
      </dsp:nvSpPr>
      <dsp:spPr>
        <a:xfrm>
          <a:off x="1946" y="43331"/>
          <a:ext cx="1968675" cy="15805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983" tIns="22860" rIns="8698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Time</a:t>
          </a:r>
          <a:endParaRPr lang="en-US" sz="1800" kern="1200" dirty="0"/>
        </a:p>
      </dsp:txBody>
      <dsp:txXfrm>
        <a:off x="290252" y="274798"/>
        <a:ext cx="1392063" cy="1117620"/>
      </dsp:txXfrm>
    </dsp:sp>
    <dsp:sp modelId="{5615A658-839A-4D0B-B4ED-830612E80EC1}">
      <dsp:nvSpPr>
        <dsp:cNvPr id="0" name=""/>
        <dsp:cNvSpPr/>
      </dsp:nvSpPr>
      <dsp:spPr>
        <a:xfrm>
          <a:off x="1654511" y="43331"/>
          <a:ext cx="1972358" cy="15805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983" tIns="22860" rIns="8698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Technical Issues</a:t>
          </a:r>
          <a:endParaRPr lang="en-US" sz="1800" kern="1200" dirty="0"/>
        </a:p>
      </dsp:txBody>
      <dsp:txXfrm>
        <a:off x="1943356" y="274798"/>
        <a:ext cx="1394668" cy="1117620"/>
      </dsp:txXfrm>
    </dsp:sp>
    <dsp:sp modelId="{BA65671F-7F03-49CB-97FC-77B430586A65}">
      <dsp:nvSpPr>
        <dsp:cNvPr id="0" name=""/>
        <dsp:cNvSpPr/>
      </dsp:nvSpPr>
      <dsp:spPr>
        <a:xfrm>
          <a:off x="3310758" y="43331"/>
          <a:ext cx="1869748" cy="158055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983" tIns="22860" rIns="8698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Turf</a:t>
          </a:r>
          <a:endParaRPr lang="en-US" sz="1800" kern="1200" dirty="0"/>
        </a:p>
      </dsp:txBody>
      <dsp:txXfrm>
        <a:off x="3584576" y="274798"/>
        <a:ext cx="1322112" cy="1117620"/>
      </dsp:txXfrm>
    </dsp:sp>
    <dsp:sp modelId="{2267FAE6-E870-41E0-97BF-7D17F9D6A2B9}">
      <dsp:nvSpPr>
        <dsp:cNvPr id="0" name=""/>
        <dsp:cNvSpPr/>
      </dsp:nvSpPr>
      <dsp:spPr>
        <a:xfrm>
          <a:off x="4866343" y="0"/>
          <a:ext cx="1991656" cy="166721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6983" tIns="22860" rIns="86983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Trust</a:t>
          </a:r>
          <a:endParaRPr lang="en-US" sz="1800" kern="1200" dirty="0"/>
        </a:p>
      </dsp:txBody>
      <dsp:txXfrm>
        <a:off x="5158014" y="244158"/>
        <a:ext cx="1408314" cy="1178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0FEAF9-FB73-4A59-853F-FCC505C5D275}">
      <dsp:nvSpPr>
        <dsp:cNvPr id="0" name=""/>
        <dsp:cNvSpPr/>
      </dsp:nvSpPr>
      <dsp:spPr>
        <a:xfrm>
          <a:off x="-1221286" y="-208282"/>
          <a:ext cx="1596117" cy="1596117"/>
        </a:xfrm>
        <a:prstGeom prst="blockArc">
          <a:avLst>
            <a:gd name="adj1" fmla="val 18900000"/>
            <a:gd name="adj2" fmla="val 2700000"/>
            <a:gd name="adj3" fmla="val 1353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30CFE-07AE-47B3-B321-E082275D86F4}">
      <dsp:nvSpPr>
        <dsp:cNvPr id="0" name=""/>
        <dsp:cNvSpPr/>
      </dsp:nvSpPr>
      <dsp:spPr>
        <a:xfrm>
          <a:off x="364509" y="298168"/>
          <a:ext cx="8779490" cy="58321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135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Transparency, governance, and accountability are key to success!</a:t>
          </a:r>
          <a:endParaRPr lang="en-US" sz="2000" kern="1200" dirty="0"/>
        </a:p>
      </dsp:txBody>
      <dsp:txXfrm>
        <a:off x="364509" y="298168"/>
        <a:ext cx="8779490" cy="583215"/>
      </dsp:txXfrm>
    </dsp:sp>
    <dsp:sp modelId="{65B05885-E474-4CCE-A25C-47A0885817A2}">
      <dsp:nvSpPr>
        <dsp:cNvPr id="0" name=""/>
        <dsp:cNvSpPr/>
      </dsp:nvSpPr>
      <dsp:spPr>
        <a:xfrm>
          <a:off x="0" y="225266"/>
          <a:ext cx="729019" cy="72901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D8968-1522-4FE4-B4CF-B0D18086941E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E628E-2818-4FA6-AD0D-EF2178525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7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5CFC-A9A3-49E9-BB08-B72C966F079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8EEA6-2BFE-4545-AA95-3070F267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2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EEA6-2BFE-4545-AA95-3070F267C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6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EEA6-2BFE-4545-AA95-3070F267C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7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EEA6-2BFE-4545-AA95-3070F267C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8EEA6-2BFE-4545-AA95-3070F267C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8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81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6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2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9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78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7520-3904-4741-A463-A22087AE905F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EADE8-969B-4A7A-8C3A-CE2B59DB4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hyperlink" Target="http://openstates.org/ok/bills/2013-2014/HB1989/documents/OKD00018651/" TargetMode="External"/><Relationship Id="rId7" Type="http://schemas.openxmlformats.org/officeDocument/2006/relationships/hyperlink" Target="http://www.capitol.tn.gov/Bills/108/Bill/SB1470.pdf" TargetMode="External"/><Relationship Id="rId12" Type="http://schemas.microsoft.com/office/2007/relationships/diagramDrawing" Target="../diagrams/drawing5.xml"/><Relationship Id="rId2" Type="http://schemas.openxmlformats.org/officeDocument/2006/relationships/hyperlink" Target="http://dataqualitycampaign.org/files/State%20Privacy%20Legislation%20Consider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ssembly.state.ny.us/leg/?default_fld=&amp;bn=SB6007&amp;term=2013&amp;Text=Y" TargetMode="External"/><Relationship Id="rId11" Type="http://schemas.openxmlformats.org/officeDocument/2006/relationships/diagramColors" Target="../diagrams/colors5.xml"/><Relationship Id="rId5" Type="http://schemas.openxmlformats.org/officeDocument/2006/relationships/hyperlink" Target="http://legiscan.com/KY/research/SB83/2012" TargetMode="External"/><Relationship Id="rId10" Type="http://schemas.openxmlformats.org/officeDocument/2006/relationships/diagramQuickStyle" Target="../diagrams/quickStyle5.xml"/><Relationship Id="rId4" Type="http://schemas.openxmlformats.org/officeDocument/2006/relationships/hyperlink" Target="http://mgaleg.maryland.gov/2010rs/chapters_noln/Ch_190_sb0275E.pdf" TargetMode="External"/><Relationship Id="rId9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Brennan@DataQualityCampaign.or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2.dataqualitycampaign.org/files/Data-Rich%20Year%20Infographic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76200" y="5181600"/>
            <a:ext cx="7467600" cy="685800"/>
          </a:xfrm>
          <a:prstGeom prst="homePlate">
            <a:avLst/>
          </a:prstGeom>
          <a:solidFill>
            <a:srgbClr val="2B1175"/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76200" y="3660775"/>
            <a:ext cx="7189470" cy="1520825"/>
          </a:xfrm>
        </p:spPr>
        <p:txBody>
          <a:bodyPr>
            <a:noAutofit/>
          </a:bodyPr>
          <a:lstStyle/>
          <a:p>
            <a:pPr algn="l">
              <a:lnSpc>
                <a:spcPts val="4700"/>
              </a:lnSpc>
            </a:pPr>
            <a:r>
              <a:rPr lang="en-US" sz="4800" dirty="0" smtClean="0"/>
              <a:t>Testimony to the Alaska Education Committee </a:t>
            </a:r>
            <a:endParaRPr lang="en-US" sz="5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5250" y="5352019"/>
            <a:ext cx="7018019" cy="515381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Brennan McMahon </a:t>
            </a:r>
            <a:r>
              <a:rPr lang="en-US" sz="2400" dirty="0" err="1" smtClean="0">
                <a:solidFill>
                  <a:schemeClr val="bg1"/>
                </a:solidFill>
                <a:latin typeface="Tw Cen MT" panose="020B0602020104020603" pitchFamily="34" charset="0"/>
              </a:rPr>
              <a:t>Parton|Senior</a:t>
            </a:r>
            <a:r>
              <a:rPr lang="en-US" sz="2400" dirty="0" smtClean="0">
                <a:solidFill>
                  <a:schemeClr val="bg1"/>
                </a:solidFill>
                <a:latin typeface="Tw Cen MT" panose="020B0602020104020603" pitchFamily="34" charset="0"/>
              </a:rPr>
              <a:t> Associate |State Policy &amp; Advocacy</a:t>
            </a:r>
          </a:p>
        </p:txBody>
      </p:sp>
      <p:sp>
        <p:nvSpPr>
          <p:cNvPr id="7" name="Chevron 6"/>
          <p:cNvSpPr/>
          <p:nvPr/>
        </p:nvSpPr>
        <p:spPr>
          <a:xfrm>
            <a:off x="7315200" y="5181600"/>
            <a:ext cx="1219200" cy="685800"/>
          </a:xfrm>
          <a:prstGeom prst="chevron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315200" y="6400800"/>
            <a:ext cx="1752600" cy="340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tx1"/>
                </a:solidFill>
              </a:rPr>
              <a:t>February 2014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76201" y="6004559"/>
            <a:ext cx="6678931" cy="1676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00751" y="6004560"/>
            <a:ext cx="982980" cy="167640"/>
          </a:xfrm>
          <a:custGeom>
            <a:avLst/>
            <a:gdLst>
              <a:gd name="connsiteX0" fmla="*/ 0 w 982980"/>
              <a:gd name="connsiteY0" fmla="*/ 0 h 167640"/>
              <a:gd name="connsiteX1" fmla="*/ 982980 w 982980"/>
              <a:gd name="connsiteY1" fmla="*/ 0 h 167640"/>
              <a:gd name="connsiteX2" fmla="*/ 800100 w 982980"/>
              <a:gd name="connsiteY2" fmla="*/ 167640 h 167640"/>
              <a:gd name="connsiteX3" fmla="*/ 83820 w 982980"/>
              <a:gd name="connsiteY3" fmla="*/ 167640 h 167640"/>
              <a:gd name="connsiteX4" fmla="*/ 0 w 982980"/>
              <a:gd name="connsiteY4" fmla="*/ 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167640">
                <a:moveTo>
                  <a:pt x="0" y="0"/>
                </a:moveTo>
                <a:lnTo>
                  <a:pt x="982980" y="0"/>
                </a:lnTo>
                <a:lnTo>
                  <a:pt x="800100" y="167640"/>
                </a:lnTo>
                <a:lnTo>
                  <a:pt x="83820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10800000">
            <a:off x="7094220" y="6004559"/>
            <a:ext cx="982980" cy="167640"/>
          </a:xfrm>
          <a:custGeom>
            <a:avLst/>
            <a:gdLst>
              <a:gd name="connsiteX0" fmla="*/ 0 w 982980"/>
              <a:gd name="connsiteY0" fmla="*/ 0 h 167640"/>
              <a:gd name="connsiteX1" fmla="*/ 982980 w 982980"/>
              <a:gd name="connsiteY1" fmla="*/ 0 h 167640"/>
              <a:gd name="connsiteX2" fmla="*/ 800100 w 982980"/>
              <a:gd name="connsiteY2" fmla="*/ 167640 h 167640"/>
              <a:gd name="connsiteX3" fmla="*/ 83820 w 982980"/>
              <a:gd name="connsiteY3" fmla="*/ 167640 h 167640"/>
              <a:gd name="connsiteX4" fmla="*/ 0 w 982980"/>
              <a:gd name="connsiteY4" fmla="*/ 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80" h="167640">
                <a:moveTo>
                  <a:pt x="0" y="0"/>
                </a:moveTo>
                <a:lnTo>
                  <a:pt x="982980" y="0"/>
                </a:lnTo>
                <a:lnTo>
                  <a:pt x="800100" y="167640"/>
                </a:lnTo>
                <a:lnTo>
                  <a:pt x="83820" y="16764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entagon 11"/>
          <p:cNvSpPr/>
          <p:nvPr/>
        </p:nvSpPr>
        <p:spPr>
          <a:xfrm>
            <a:off x="7620000" y="6004559"/>
            <a:ext cx="712470" cy="167641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457200"/>
            <a:ext cx="5334000" cy="200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6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/>
              <a:t>Structure, People, Authority, and Sustainability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47775"/>
            <a:ext cx="7924800" cy="497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5029200" cy="4343400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2D1472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41 </a:t>
            </a:r>
            <a:r>
              <a:rPr lang="en-US" dirty="0" smtClean="0"/>
              <a:t>states, including Alaska, </a:t>
            </a:r>
            <a:r>
              <a:rPr lang="en-US" dirty="0" smtClean="0"/>
              <a:t>provide policy and funding support for their data systems</a:t>
            </a:r>
          </a:p>
          <a:p>
            <a:pPr lvl="1">
              <a:buClr>
                <a:srgbClr val="2D1472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43 </a:t>
            </a:r>
            <a:r>
              <a:rPr lang="en-US" dirty="0" smtClean="0"/>
              <a:t>states, including Alaska, </a:t>
            </a:r>
            <a:r>
              <a:rPr lang="en-US" dirty="0" smtClean="0"/>
              <a:t>are developing data governance structures</a:t>
            </a:r>
          </a:p>
          <a:p>
            <a:pPr lvl="1">
              <a:buClr>
                <a:srgbClr val="2D1472"/>
              </a:buClr>
              <a:buFont typeface="Arial" panose="020B0604020202020204" pitchFamily="34" charset="0"/>
              <a:buChar char="»"/>
            </a:pPr>
            <a:r>
              <a:rPr lang="en-US" dirty="0" smtClean="0"/>
              <a:t>46 </a:t>
            </a:r>
            <a:r>
              <a:rPr lang="en-US" dirty="0" smtClean="0"/>
              <a:t>states, including Alaska, </a:t>
            </a:r>
            <a:r>
              <a:rPr lang="en-US" dirty="0" smtClean="0"/>
              <a:t>are creating publicly available reports on school systems and groups of students, such as high school graduates.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05400" y="1635204"/>
            <a:ext cx="36734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 smtClean="0">
                <a:solidFill>
                  <a:prstClr val="white"/>
                </a:solidFill>
              </a:rPr>
              <a:t>Avg. Number </a:t>
            </a:r>
            <a:r>
              <a:rPr lang="en-US" sz="2400" b="1" dirty="0">
                <a:solidFill>
                  <a:prstClr val="white"/>
                </a:solidFill>
              </a:rPr>
              <a:t>of Actions Achieved by States</a:t>
            </a:r>
          </a:p>
          <a:p>
            <a:pPr lvl="1" algn="ctr"/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7745" y="6400800"/>
            <a:ext cx="146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</a:rPr>
              <a:t>#DFA2013</a:t>
            </a:r>
            <a:endParaRPr lang="en-US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6020" y="6400800"/>
            <a:ext cx="2642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</a:rPr>
              <a:t>@</a:t>
            </a:r>
            <a:r>
              <a:rPr lang="en-US" sz="2400" b="1" dirty="0" err="1" smtClean="0">
                <a:solidFill>
                  <a:prstClr val="white">
                    <a:lumMod val="95000"/>
                  </a:prstClr>
                </a:solidFill>
              </a:rPr>
              <a:t>EdDataCampaign</a:t>
            </a:r>
            <a:endParaRPr lang="en-US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181600" cy="1230311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 smtClean="0"/>
              <a:t>Emerging Progress</a:t>
            </a:r>
            <a:endParaRPr lang="en-US" sz="48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23638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57200" y="1135060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4" descr="C:\Users\vzhigilei\AppData\Local\Microsoft\Windows\Temporary Internet Files\Content.IE5\PG4V49SC\MP900442442[1]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3"/>
          <a:stretch/>
        </p:blipFill>
        <p:spPr bwMode="auto">
          <a:xfrm>
            <a:off x="5720567" y="1585909"/>
            <a:ext cx="2966233" cy="428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3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5410200" cy="4648200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2D1472"/>
              </a:buClr>
              <a:buFont typeface="Calibri" panose="020F0502020204030204" pitchFamily="34" charset="0"/>
              <a:buChar char="»"/>
            </a:pPr>
            <a:r>
              <a:rPr lang="en-US" dirty="0" smtClean="0"/>
              <a:t>Only </a:t>
            </a:r>
            <a:r>
              <a:rPr lang="en-US" dirty="0" smtClean="0"/>
              <a:t>19, including Alaska </a:t>
            </a:r>
            <a:r>
              <a:rPr lang="en-US" dirty="0" smtClean="0"/>
              <a:t>states have securely linked K–12 and workforce data. </a:t>
            </a:r>
          </a:p>
          <a:p>
            <a:pPr lvl="1">
              <a:buClr>
                <a:srgbClr val="2D1472"/>
              </a:buClr>
              <a:buFont typeface="Calibri" panose="020F0502020204030204" pitchFamily="34" charset="0"/>
              <a:buChar char="»"/>
            </a:pPr>
            <a:r>
              <a:rPr lang="en-US" dirty="0" smtClean="0"/>
              <a:t>9 states provide timely, role-based access to student data for parents, teachers, and other appropriate stakeholders</a:t>
            </a:r>
          </a:p>
          <a:p>
            <a:pPr lvl="1">
              <a:buClr>
                <a:srgbClr val="2D1472"/>
              </a:buClr>
              <a:buFont typeface="Calibri" panose="020F0502020204030204" pitchFamily="34" charset="0"/>
              <a:buChar char="»"/>
            </a:pPr>
            <a:r>
              <a:rPr lang="en-US" dirty="0" smtClean="0"/>
              <a:t>12 states implement policies and practices, such as professional development and licensing, to ensure that educators know how to use data appropriately.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5181600" cy="1230311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/>
              <a:t>More to Be Done</a:t>
            </a:r>
            <a:endParaRPr lang="en-US" sz="4800" b="1" dirty="0"/>
          </a:p>
        </p:txBody>
      </p:sp>
      <p:sp>
        <p:nvSpPr>
          <p:cNvPr id="11" name="Rectangle 10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17745" y="6396335"/>
            <a:ext cx="1464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</a:rPr>
              <a:t>#DFA2013</a:t>
            </a:r>
            <a:endParaRPr lang="en-US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6020" y="6396335"/>
            <a:ext cx="2642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prstClr val="white">
                    <a:lumMod val="95000"/>
                  </a:prstClr>
                </a:solidFill>
              </a:rPr>
              <a:t>@</a:t>
            </a:r>
            <a:r>
              <a:rPr lang="en-US" sz="2400" b="1" dirty="0" err="1" smtClean="0">
                <a:solidFill>
                  <a:prstClr val="white">
                    <a:lumMod val="95000"/>
                  </a:prstClr>
                </a:solidFill>
              </a:rPr>
              <a:t>EdDataCampaign</a:t>
            </a:r>
            <a:endParaRPr lang="en-US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3236382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57200" y="1135060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 descr="C:\Users\vzhigilei\AppData\Local\Microsoft\Windows\Temporary Internet Files\Content.IE5\18I1MYNY\MP900438753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"/>
          <a:stretch/>
        </p:blipFill>
        <p:spPr bwMode="auto">
          <a:xfrm>
            <a:off x="5626372" y="1524000"/>
            <a:ext cx="3060428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2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41437"/>
            <a:ext cx="6553200" cy="4906963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600" dirty="0" smtClean="0"/>
              <a:t>Ensure </a:t>
            </a:r>
            <a:r>
              <a:rPr lang="en-US" sz="2600" dirty="0"/>
              <a:t>parents and educators find value in the data that is collected and understand the “who, what, where, and when” of data collection and </a:t>
            </a:r>
            <a:r>
              <a:rPr lang="en-US" sz="2600" dirty="0" smtClean="0"/>
              <a:t>use.</a:t>
            </a:r>
          </a:p>
          <a:p>
            <a:pPr algn="just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600" dirty="0" smtClean="0"/>
              <a:t>Communicate </a:t>
            </a:r>
            <a:r>
              <a:rPr lang="en-US" sz="2600" dirty="0"/>
              <a:t>with </a:t>
            </a:r>
            <a:r>
              <a:rPr lang="en-US" sz="2600" dirty="0" smtClean="0"/>
              <a:t>stakeholders</a:t>
            </a:r>
            <a:r>
              <a:rPr lang="en-US" sz="2600" dirty="0"/>
              <a:t>, at every opportunity, to </a:t>
            </a:r>
            <a:r>
              <a:rPr lang="en-US" sz="2600" dirty="0" smtClean="0"/>
              <a:t>clarify </a:t>
            </a:r>
            <a:r>
              <a:rPr lang="en-US" sz="2600" dirty="0"/>
              <a:t>the value of data to teaching, learning, and decision </a:t>
            </a:r>
            <a:r>
              <a:rPr lang="en-US" sz="2600" dirty="0" smtClean="0"/>
              <a:t>making.</a:t>
            </a:r>
          </a:p>
          <a:p>
            <a:pPr algn="just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600" dirty="0" smtClean="0"/>
              <a:t>Promote</a:t>
            </a:r>
            <a:r>
              <a:rPr lang="en-US" sz="2600" dirty="0"/>
              <a:t>, enact and continuously review and update privacy, security, and confidentiality policies that are proactive and constructive rather than </a:t>
            </a:r>
            <a:r>
              <a:rPr lang="en-US" sz="2600" dirty="0" smtClean="0"/>
              <a:t>prohibitive.</a:t>
            </a:r>
          </a:p>
          <a:p>
            <a:pPr algn="just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600" dirty="0" smtClean="0"/>
              <a:t>Create governance policies that provide for  transparency, accountability, and data privacy</a:t>
            </a:r>
            <a:endParaRPr lang="en-US" sz="2600" dirty="0"/>
          </a:p>
        </p:txBody>
      </p:sp>
      <p:sp>
        <p:nvSpPr>
          <p:cNvPr id="4" name="Rectangle 3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82562"/>
            <a:ext cx="8229600" cy="960438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States Must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2053" name="Picture 5" descr="C:\Users\vzhigilei\AppData\Local\Microsoft\Windows\Temporary Internet Files\Content.IE5\18I1MYNY\MP900402268[1]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3" t="1174" r="57159" b="5077"/>
          <a:stretch/>
        </p:blipFill>
        <p:spPr bwMode="auto">
          <a:xfrm>
            <a:off x="7162800" y="1371599"/>
            <a:ext cx="1676401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5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248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If your state is looking to enact privacy legislation this session, </a:t>
            </a:r>
            <a:r>
              <a:rPr lang="en-US" sz="2800" dirty="0" smtClean="0">
                <a:hlinkClick r:id="rId2"/>
              </a:rPr>
              <a:t>consider</a:t>
            </a:r>
            <a:r>
              <a:rPr lang="en-US" sz="2800" dirty="0" smtClean="0"/>
              <a:t>: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Ensuring that data governance is the primary component (see </a:t>
            </a:r>
            <a:r>
              <a:rPr lang="en-US" sz="2400" dirty="0" smtClean="0">
                <a:hlinkClick r:id="rId3"/>
              </a:rPr>
              <a:t>OK HB1989</a:t>
            </a:r>
            <a:r>
              <a:rPr lang="en-US" sz="2400" dirty="0" smtClean="0"/>
              <a:t>)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Broadening beyond K-12 to include P20/workforce data governance (see </a:t>
            </a:r>
            <a:r>
              <a:rPr lang="en-US" sz="2400" dirty="0" smtClean="0">
                <a:hlinkClick r:id="rId4"/>
              </a:rPr>
              <a:t>MD SB275 </a:t>
            </a:r>
            <a:r>
              <a:rPr lang="en-US" sz="2400" dirty="0" smtClean="0"/>
              <a:t>and </a:t>
            </a:r>
            <a:r>
              <a:rPr lang="en-US" sz="2400" dirty="0" smtClean="0">
                <a:hlinkClick r:id="rId5"/>
              </a:rPr>
              <a:t>KY SB83</a:t>
            </a:r>
            <a:r>
              <a:rPr lang="en-US" sz="2400" dirty="0" smtClean="0"/>
              <a:t>)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Supporting your schools and districts with privacy training for educators and model privacy/security policies (see </a:t>
            </a:r>
            <a:r>
              <a:rPr lang="en-US" sz="2400" dirty="0" smtClean="0">
                <a:hlinkClick r:id="rId6"/>
              </a:rPr>
              <a:t>NY SB6007</a:t>
            </a:r>
            <a:r>
              <a:rPr lang="en-US" sz="2400" dirty="0" smtClean="0"/>
              <a:t>)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»"/>
            </a:pPr>
            <a:r>
              <a:rPr lang="en-US" sz="2400" dirty="0" smtClean="0"/>
              <a:t>Establishing a Chief Privacy Officer (see </a:t>
            </a:r>
            <a:r>
              <a:rPr lang="en-US" sz="2400" dirty="0" smtClean="0">
                <a:hlinkClick r:id="rId7"/>
              </a:rPr>
              <a:t>TN SB1470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endParaRPr lang="en-US" sz="22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524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 smtClean="0"/>
              <a:t>State Legislation: Considerations</a:t>
            </a:r>
            <a:endParaRPr lang="en-US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60668617"/>
              </p:ext>
            </p:extLst>
          </p:nvPr>
        </p:nvGraphicFramePr>
        <p:xfrm>
          <a:off x="-152400" y="5678448"/>
          <a:ext cx="9144000" cy="117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8134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 smtClean="0"/>
              <a:t>Brennan Parton</a:t>
            </a:r>
          </a:p>
          <a:p>
            <a:pPr marL="0" indent="0" algn="ctr">
              <a:buNone/>
            </a:pPr>
            <a:r>
              <a:rPr lang="en-US" i="1" dirty="0" smtClean="0"/>
              <a:t>Senior Associate, State Policy and Advocacy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Brennan@DataQualityCampaign.org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@</a:t>
            </a:r>
            <a:r>
              <a:rPr lang="en-US" dirty="0" err="1" smtClean="0"/>
              <a:t>brennanmcmahon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DataQualityCampaign.org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6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02681"/>
            <a:ext cx="5470119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947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The Goal: Deliver Value to Educators &amp; Families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" b="-1"/>
          <a:stretch/>
        </p:blipFill>
        <p:spPr bwMode="auto">
          <a:xfrm>
            <a:off x="176229" y="1447800"/>
            <a:ext cx="8791541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867400"/>
            <a:ext cx="3659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Source: </a:t>
            </a:r>
            <a:r>
              <a:rPr lang="en-US" i="1" dirty="0" smtClean="0">
                <a:hlinkClick r:id="rId4"/>
              </a:rPr>
              <a:t>Ms. </a:t>
            </a:r>
            <a:r>
              <a:rPr lang="en-US" i="1" dirty="0" err="1" smtClean="0">
                <a:hlinkClick r:id="rId4"/>
              </a:rPr>
              <a:t>Bullen’s</a:t>
            </a:r>
            <a:r>
              <a:rPr lang="en-US" i="1" dirty="0" smtClean="0">
                <a:hlinkClick r:id="rId4"/>
              </a:rPr>
              <a:t> Data-Rich Year</a:t>
            </a:r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6858001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Collect the </a:t>
            </a:r>
            <a:r>
              <a:rPr lang="en-US" b="1" i="1" dirty="0" smtClean="0">
                <a:solidFill>
                  <a:srgbClr val="E29100"/>
                </a:solidFill>
              </a:rPr>
              <a:t>right</a:t>
            </a:r>
            <a:r>
              <a:rPr lang="en-US" dirty="0" smtClean="0"/>
              <a:t> data to answer critical questions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Meet </a:t>
            </a:r>
            <a:r>
              <a:rPr lang="en-US" dirty="0"/>
              <a:t>the needs of educators and families by providing them access to the </a:t>
            </a:r>
            <a:r>
              <a:rPr lang="en-US" b="1" i="1" dirty="0">
                <a:solidFill>
                  <a:srgbClr val="E29100"/>
                </a:solidFill>
              </a:rPr>
              <a:t>right</a:t>
            </a:r>
            <a:r>
              <a:rPr lang="en-US" dirty="0"/>
              <a:t> data at the </a:t>
            </a:r>
            <a:r>
              <a:rPr lang="en-US" b="1" i="1" dirty="0">
                <a:solidFill>
                  <a:srgbClr val="E29100"/>
                </a:solidFill>
              </a:rPr>
              <a:t>right</a:t>
            </a:r>
            <a:r>
              <a:rPr lang="en-US" dirty="0"/>
              <a:t> time in the </a:t>
            </a:r>
            <a:r>
              <a:rPr lang="en-US" b="1" i="1" dirty="0">
                <a:solidFill>
                  <a:srgbClr val="E29100"/>
                </a:solidFill>
              </a:rPr>
              <a:t>right</a:t>
            </a:r>
            <a:r>
              <a:rPr lang="en-US" dirty="0"/>
              <a:t> format.</a:t>
            </a:r>
          </a:p>
          <a:p>
            <a:r>
              <a:rPr lang="en-US" dirty="0"/>
              <a:t>Solicit feedback and revise to ensure that “</a:t>
            </a:r>
            <a:r>
              <a:rPr lang="en-US" b="1" dirty="0">
                <a:solidFill>
                  <a:srgbClr val="E29100"/>
                </a:solidFill>
              </a:rPr>
              <a:t>right</a:t>
            </a:r>
            <a:r>
              <a:rPr lang="en-US" dirty="0"/>
              <a:t>” is </a:t>
            </a:r>
            <a:r>
              <a:rPr lang="en-US" b="1" i="1" dirty="0">
                <a:solidFill>
                  <a:srgbClr val="E29100"/>
                </a:solidFill>
              </a:rPr>
              <a:t>RIGHT</a:t>
            </a:r>
            <a:r>
              <a:rPr lang="en-US" i="1" dirty="0">
                <a:solidFill>
                  <a:srgbClr val="E29100"/>
                </a:solidFill>
              </a:rPr>
              <a:t>!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:\Users\vzhigilei\AppData\Local\Microsoft\Windows\Temporary Internet Files\Content.IE5\O6IS3NR8\MP900442245[1]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3" r="10559" b="7447"/>
          <a:stretch/>
        </p:blipFill>
        <p:spPr bwMode="auto">
          <a:xfrm>
            <a:off x="7572512" y="1447801"/>
            <a:ext cx="1342888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The Task: Support Effective Data Use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757377913"/>
              </p:ext>
            </p:extLst>
          </p:nvPr>
        </p:nvGraphicFramePr>
        <p:xfrm>
          <a:off x="457200" y="1359940"/>
          <a:ext cx="8153400" cy="366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1000" y="510540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smtClean="0"/>
              <a:t>Ensure privacy, security, and confidentiality </a:t>
            </a:r>
          </a:p>
          <a:p>
            <a:pPr algn="ctr"/>
            <a:r>
              <a:rPr lang="en-US" sz="3200" b="1" i="1" dirty="0" smtClean="0"/>
              <a:t>of student data throughout.</a:t>
            </a:r>
            <a:endParaRPr lang="en-US" sz="3200" b="1" i="1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The Task: Support Data Use &amp; Protect Privacy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The Task: Improve Capacity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94960250"/>
              </p:ext>
            </p:extLst>
          </p:nvPr>
        </p:nvGraphicFramePr>
        <p:xfrm>
          <a:off x="577850" y="1295400"/>
          <a:ext cx="8001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6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To </a:t>
            </a:r>
            <a:r>
              <a:rPr lang="en-US" sz="3400" b="1" dirty="0" smtClean="0"/>
              <a:t>Get There: </a:t>
            </a:r>
            <a:r>
              <a:rPr lang="en-US" sz="3400" b="1" dirty="0" smtClean="0"/>
              <a:t>Start With Your Questions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C:\Users\bmcmahon\AppData\Local\Microsoft\Windows\Temporary Internet Files\Content.IE5\7Y4UP1YF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133600" cy="45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2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To Get </a:t>
            </a:r>
            <a:r>
              <a:rPr lang="en-US" sz="3400" b="1" dirty="0" smtClean="0"/>
              <a:t>There: Tackle Remaining Issues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055161909"/>
              </p:ext>
            </p:extLst>
          </p:nvPr>
        </p:nvGraphicFramePr>
        <p:xfrm>
          <a:off x="1981200" y="1390650"/>
          <a:ext cx="6629400" cy="191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2400" y="1771650"/>
            <a:ext cx="17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Support effective data use by: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2286" y="3961969"/>
            <a:ext cx="1773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Overcome “snags” including:</a:t>
            </a:r>
            <a:endParaRPr lang="en-US" sz="2400" dirty="0"/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134102340"/>
              </p:ext>
            </p:extLst>
          </p:nvPr>
        </p:nvGraphicFramePr>
        <p:xfrm>
          <a:off x="1676400" y="3762032"/>
          <a:ext cx="6858000" cy="166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034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Graphic spid="19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Next Step</a:t>
            </a:r>
            <a:r>
              <a:rPr lang="en-US" dirty="0" smtClean="0"/>
              <a:t>: </a:t>
            </a:r>
            <a:r>
              <a:rPr lang="en-US" dirty="0"/>
              <a:t>Strengthen </a:t>
            </a:r>
            <a:r>
              <a:rPr lang="en-US" dirty="0" smtClean="0"/>
              <a:t>Governance </a:t>
            </a:r>
            <a:r>
              <a:rPr lang="en-US" dirty="0"/>
              <a:t>Policies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370319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:\Users\vzhigilei\AppData\Local\Microsoft\Windows\Temporary Internet Files\Content.IE5\PG4V49SC\MP900431022[1]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081"/>
          <a:stretch/>
        </p:blipFill>
        <p:spPr bwMode="auto">
          <a:xfrm>
            <a:off x="1200679" y="739936"/>
            <a:ext cx="6742641" cy="14798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7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" y="1021081"/>
            <a:ext cx="8382000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6365854"/>
            <a:ext cx="9156700" cy="487681"/>
          </a:xfrm>
          <a:prstGeom prst="rect">
            <a:avLst/>
          </a:prstGeom>
          <a:solidFill>
            <a:srgbClr val="2B11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320135"/>
            <a:ext cx="9144000" cy="76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6118" y="141289"/>
            <a:ext cx="8529282" cy="1230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/>
              <a:t>Link and Use Data from Across Agencies</a:t>
            </a:r>
            <a:endParaRPr lang="en-US" sz="3400" b="1" dirty="0"/>
          </a:p>
        </p:txBody>
      </p:sp>
      <p:sp>
        <p:nvSpPr>
          <p:cNvPr id="10" name="Rectangle 9"/>
          <p:cNvSpPr/>
          <p:nvPr/>
        </p:nvSpPr>
        <p:spPr>
          <a:xfrm>
            <a:off x="5867400" y="6400800"/>
            <a:ext cx="1055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#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31340" y="6400800"/>
            <a:ext cx="2231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</a:rPr>
              <a:t>@</a:t>
            </a:r>
            <a:r>
              <a:rPr lang="en-US" sz="2000" b="1" dirty="0" err="1" smtClean="0">
                <a:solidFill>
                  <a:schemeClr val="bg1">
                    <a:lumMod val="95000"/>
                  </a:schemeClr>
                </a:solidFill>
              </a:rPr>
              <a:t>EdDataCampaign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t="35000" r="13875" b="11600"/>
          <a:stretch/>
        </p:blipFill>
        <p:spPr bwMode="auto">
          <a:xfrm>
            <a:off x="605034" y="1219200"/>
            <a:ext cx="808633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6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662</Words>
  <Application>Microsoft Office PowerPoint</Application>
  <PresentationFormat>On-screen Show (4:3)</PresentationFormat>
  <Paragraphs>95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Testimony to the Alaska Education Committee </vt:lpstr>
      <vt:lpstr>The Goal: Deliver Value to Educators &amp; Families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Next Step: Strengthen Governance Policies</vt:lpstr>
      <vt:lpstr>PowerPoint Presentation</vt:lpstr>
      <vt:lpstr>PowerPoint Presentation</vt:lpstr>
      <vt:lpstr>Emerging Progress</vt:lpstr>
      <vt:lpstr>More to Be Done</vt:lpstr>
      <vt:lpstr>States Must:</vt:lpstr>
      <vt:lpstr>State Legislation: Considerations</vt:lpstr>
      <vt:lpstr>Contact Information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For Action 2013: Ninth Annual Survey Results</dc:title>
  <dc:creator>Varvara Zhigilei</dc:creator>
  <cp:lastModifiedBy>Brennan McMahon</cp:lastModifiedBy>
  <cp:revision>84</cp:revision>
  <cp:lastPrinted>2014-01-13T15:42:38Z</cp:lastPrinted>
  <dcterms:created xsi:type="dcterms:W3CDTF">2014-01-09T22:41:30Z</dcterms:created>
  <dcterms:modified xsi:type="dcterms:W3CDTF">2014-02-20T16:18:07Z</dcterms:modified>
</cp:coreProperties>
</file>